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43891200" cy="32918400"/>
  <p:notesSz cx="6858000" cy="9144000"/>
  <p:custDataLst>
    <p:tags r:id="rId7"/>
  </p:custDataLst>
  <p:defaultTextStyle>
    <a:defPPr>
      <a:defRPr lang="en-US"/>
    </a:defPPr>
    <a:lvl1pPr marL="0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1pPr>
    <a:lvl2pPr marL="1941104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2pPr>
    <a:lvl3pPr marL="3882207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3pPr>
    <a:lvl4pPr marL="5823311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4pPr>
    <a:lvl5pPr marL="7764415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5pPr>
    <a:lvl6pPr marL="9705520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6pPr>
    <a:lvl7pPr marL="11646623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7pPr>
    <a:lvl8pPr marL="13587727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8pPr>
    <a:lvl9pPr marL="15528831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9B7379-35A9-8F50-1B62-53B5FBC8565F}" name="Alexandria Cull Weatherer" initials="AW" userId="S::acull@wisc.edu::19e3ec1d-695d-490a-bed9-ef0529341c87" providerId="AD"/>
  <p188:author id="{FDAF43C4-57DD-9D63-BD51-B56244E7B217}" name="ALLISON MARIE ANTOINE" initials="AA" userId="S::antoine2@wisc.edu::e652ead3-cab7-4bc2-a8b7-2a3b1f0f6146" providerId="AD"/>
  <p188:author id="{3DD3B4DD-D2E9-8FE2-8B4A-A224DA8861E3}" name="Beth Brunner" initials="BB" userId="S::eabrunner@wisc.edu::357c9d8b-56d4-42e6-a783-82684fc5fc0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hman, Carrie" initials="SC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78C3"/>
    <a:srgbClr val="EE4693"/>
    <a:srgbClr val="E8ECF6"/>
    <a:srgbClr val="7CC2B0"/>
    <a:srgbClr val="F7F8F9"/>
    <a:srgbClr val="36507B"/>
    <a:srgbClr val="05578F"/>
    <a:srgbClr val="98B954"/>
    <a:srgbClr val="7D60A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E29CBF-7181-4E34-B8CD-A0E64024AA20}" v="14" dt="2025-07-15T15:20:56.1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" d="100"/>
          <a:sy n="12" d="100"/>
        </p:scale>
        <p:origin x="1548" y="112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299" cy="348694"/>
          </a:xfrm>
          <a:prstGeom prst="rect">
            <a:avLst/>
          </a:prstGeom>
        </p:spPr>
        <p:txBody>
          <a:bodyPr vert="horz" lIns="92620" tIns="46310" rIns="92620" bIns="4631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1639" y="0"/>
            <a:ext cx="4002299" cy="348694"/>
          </a:xfrm>
          <a:prstGeom prst="rect">
            <a:avLst/>
          </a:prstGeom>
        </p:spPr>
        <p:txBody>
          <a:bodyPr vert="horz" lIns="92620" tIns="46310" rIns="92620" bIns="46310" rtlCol="0"/>
          <a:lstStyle>
            <a:lvl1pPr algn="r">
              <a:defRPr sz="1200"/>
            </a:lvl1pPr>
          </a:lstStyle>
          <a:p>
            <a:fld id="{0FC116F5-008E-4261-93C6-4BEDC16A6106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74963" y="522288"/>
            <a:ext cx="3486150" cy="2616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20" tIns="46310" rIns="92620" bIns="4631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12597"/>
            <a:ext cx="7388860" cy="3138250"/>
          </a:xfrm>
          <a:prstGeom prst="rect">
            <a:avLst/>
          </a:prstGeom>
        </p:spPr>
        <p:txBody>
          <a:bodyPr vert="horz" lIns="92620" tIns="46310" rIns="92620" bIns="4631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23984"/>
            <a:ext cx="4002299" cy="348694"/>
          </a:xfrm>
          <a:prstGeom prst="rect">
            <a:avLst/>
          </a:prstGeom>
        </p:spPr>
        <p:txBody>
          <a:bodyPr vert="horz" lIns="92620" tIns="46310" rIns="92620" bIns="4631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1639" y="6623984"/>
            <a:ext cx="4002299" cy="348694"/>
          </a:xfrm>
          <a:prstGeom prst="rect">
            <a:avLst/>
          </a:prstGeom>
        </p:spPr>
        <p:txBody>
          <a:bodyPr vert="horz" lIns="92620" tIns="46310" rIns="92620" bIns="46310" rtlCol="0" anchor="b"/>
          <a:lstStyle>
            <a:lvl1pPr algn="r">
              <a:defRPr sz="1200"/>
            </a:lvl1pPr>
          </a:lstStyle>
          <a:p>
            <a:fld id="{12ACD2E1-D07A-4A6D-A5F0-E3C0666A9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43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1pPr>
    <a:lvl2pPr marL="1941104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2pPr>
    <a:lvl3pPr marL="3882207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3pPr>
    <a:lvl4pPr marL="5823311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4pPr>
    <a:lvl5pPr marL="7764415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5pPr>
    <a:lvl6pPr marL="9705520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6pPr>
    <a:lvl7pPr marL="11646623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7pPr>
    <a:lvl8pPr marL="13587727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8pPr>
    <a:lvl9pPr marL="15528831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74963" y="522288"/>
            <a:ext cx="3486150" cy="2616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ACD2E1-D07A-4A6D-A5F0-E3C0666A9C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301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4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23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46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67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893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17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340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564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787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45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6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7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7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4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86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3" y="21153122"/>
            <a:ext cx="37307520" cy="6537960"/>
          </a:xfrm>
        </p:spPr>
        <p:txBody>
          <a:bodyPr anchor="t"/>
          <a:lstStyle>
            <a:lvl1pPr algn="l">
              <a:defRPr sz="1071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3" y="13952225"/>
            <a:ext cx="37307520" cy="7200899"/>
          </a:xfrm>
        </p:spPr>
        <p:txBody>
          <a:bodyPr anchor="b"/>
          <a:lstStyle>
            <a:lvl1pPr marL="0" indent="0">
              <a:buNone/>
              <a:defRPr sz="5358">
                <a:solidFill>
                  <a:schemeClr val="tx1">
                    <a:tint val="75000"/>
                  </a:schemeClr>
                </a:solidFill>
              </a:defRPr>
            </a:lvl1pPr>
            <a:lvl2pPr marL="1223460" indent="0">
              <a:buNone/>
              <a:defRPr sz="4854">
                <a:solidFill>
                  <a:schemeClr val="tx1">
                    <a:tint val="75000"/>
                  </a:schemeClr>
                </a:solidFill>
              </a:defRPr>
            </a:lvl2pPr>
            <a:lvl3pPr marL="2446920" indent="0">
              <a:buNone/>
              <a:defRPr sz="4287">
                <a:solidFill>
                  <a:schemeClr val="tx1">
                    <a:tint val="75000"/>
                  </a:schemeClr>
                </a:solidFill>
              </a:defRPr>
            </a:lvl3pPr>
            <a:lvl4pPr marL="3670381" indent="0">
              <a:buNone/>
              <a:defRPr sz="3782">
                <a:solidFill>
                  <a:schemeClr val="tx1">
                    <a:tint val="75000"/>
                  </a:schemeClr>
                </a:solidFill>
              </a:defRPr>
            </a:lvl4pPr>
            <a:lvl5pPr marL="4893842" indent="0">
              <a:buNone/>
              <a:defRPr sz="3782">
                <a:solidFill>
                  <a:schemeClr val="tx1">
                    <a:tint val="75000"/>
                  </a:schemeClr>
                </a:solidFill>
              </a:defRPr>
            </a:lvl5pPr>
            <a:lvl6pPr marL="6117303" indent="0">
              <a:buNone/>
              <a:defRPr sz="3782">
                <a:solidFill>
                  <a:schemeClr val="tx1">
                    <a:tint val="75000"/>
                  </a:schemeClr>
                </a:solidFill>
              </a:defRPr>
            </a:lvl6pPr>
            <a:lvl7pPr marL="7340763" indent="0">
              <a:buNone/>
              <a:defRPr sz="3782">
                <a:solidFill>
                  <a:schemeClr val="tx1">
                    <a:tint val="75000"/>
                  </a:schemeClr>
                </a:solidFill>
              </a:defRPr>
            </a:lvl7pPr>
            <a:lvl8pPr marL="8564223" indent="0">
              <a:buNone/>
              <a:defRPr sz="3782">
                <a:solidFill>
                  <a:schemeClr val="tx1">
                    <a:tint val="75000"/>
                  </a:schemeClr>
                </a:solidFill>
              </a:defRPr>
            </a:lvl8pPr>
            <a:lvl9pPr marL="9787683" indent="0">
              <a:buNone/>
              <a:defRPr sz="378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86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5"/>
            <a:ext cx="19385280" cy="21724622"/>
          </a:xfrm>
        </p:spPr>
        <p:txBody>
          <a:bodyPr/>
          <a:lstStyle>
            <a:lvl1pPr>
              <a:defRPr sz="7500"/>
            </a:lvl1pPr>
            <a:lvl2pPr>
              <a:defRPr sz="6429"/>
            </a:lvl2pPr>
            <a:lvl3pPr>
              <a:defRPr sz="5358"/>
            </a:lvl3pPr>
            <a:lvl4pPr>
              <a:defRPr sz="4854"/>
            </a:lvl4pPr>
            <a:lvl5pPr>
              <a:defRPr sz="4854"/>
            </a:lvl5pPr>
            <a:lvl6pPr>
              <a:defRPr sz="4854"/>
            </a:lvl6pPr>
            <a:lvl7pPr>
              <a:defRPr sz="4854"/>
            </a:lvl7pPr>
            <a:lvl8pPr>
              <a:defRPr sz="4854"/>
            </a:lvl8pPr>
            <a:lvl9pPr>
              <a:defRPr sz="48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5"/>
            <a:ext cx="19385280" cy="21724622"/>
          </a:xfrm>
        </p:spPr>
        <p:txBody>
          <a:bodyPr/>
          <a:lstStyle>
            <a:lvl1pPr>
              <a:defRPr sz="7500"/>
            </a:lvl1pPr>
            <a:lvl2pPr>
              <a:defRPr sz="6429"/>
            </a:lvl2pPr>
            <a:lvl3pPr>
              <a:defRPr sz="5358"/>
            </a:lvl3pPr>
            <a:lvl4pPr>
              <a:defRPr sz="4854"/>
            </a:lvl4pPr>
            <a:lvl5pPr>
              <a:defRPr sz="4854"/>
            </a:lvl5pPr>
            <a:lvl6pPr>
              <a:defRPr sz="4854"/>
            </a:lvl6pPr>
            <a:lvl7pPr>
              <a:defRPr sz="4854"/>
            </a:lvl7pPr>
            <a:lvl8pPr>
              <a:defRPr sz="4854"/>
            </a:lvl8pPr>
            <a:lvl9pPr>
              <a:defRPr sz="48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571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6" y="7368546"/>
            <a:ext cx="19392903" cy="3070858"/>
          </a:xfrm>
        </p:spPr>
        <p:txBody>
          <a:bodyPr anchor="b"/>
          <a:lstStyle>
            <a:lvl1pPr marL="0" indent="0">
              <a:buNone/>
              <a:defRPr sz="6429" b="1"/>
            </a:lvl1pPr>
            <a:lvl2pPr marL="1223460" indent="0">
              <a:buNone/>
              <a:defRPr sz="5358" b="1"/>
            </a:lvl2pPr>
            <a:lvl3pPr marL="2446920" indent="0">
              <a:buNone/>
              <a:defRPr sz="4854" b="1"/>
            </a:lvl3pPr>
            <a:lvl4pPr marL="3670381" indent="0">
              <a:buNone/>
              <a:defRPr sz="4287" b="1"/>
            </a:lvl4pPr>
            <a:lvl5pPr marL="4893842" indent="0">
              <a:buNone/>
              <a:defRPr sz="4287" b="1"/>
            </a:lvl5pPr>
            <a:lvl6pPr marL="6117303" indent="0">
              <a:buNone/>
              <a:defRPr sz="4287" b="1"/>
            </a:lvl6pPr>
            <a:lvl7pPr marL="7340763" indent="0">
              <a:buNone/>
              <a:defRPr sz="4287" b="1"/>
            </a:lvl7pPr>
            <a:lvl8pPr marL="8564223" indent="0">
              <a:buNone/>
              <a:defRPr sz="4287" b="1"/>
            </a:lvl8pPr>
            <a:lvl9pPr marL="9787683" indent="0">
              <a:buNone/>
              <a:defRPr sz="42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6" y="10439404"/>
            <a:ext cx="19392903" cy="18966182"/>
          </a:xfrm>
        </p:spPr>
        <p:txBody>
          <a:bodyPr/>
          <a:lstStyle>
            <a:lvl1pPr>
              <a:defRPr sz="6429"/>
            </a:lvl1pPr>
            <a:lvl2pPr>
              <a:defRPr sz="5358"/>
            </a:lvl2pPr>
            <a:lvl3pPr>
              <a:defRPr sz="4854"/>
            </a:lvl3pPr>
            <a:lvl4pPr>
              <a:defRPr sz="4287"/>
            </a:lvl4pPr>
            <a:lvl5pPr>
              <a:defRPr sz="4287"/>
            </a:lvl5pPr>
            <a:lvl6pPr>
              <a:defRPr sz="4287"/>
            </a:lvl6pPr>
            <a:lvl7pPr>
              <a:defRPr sz="4287"/>
            </a:lvl7pPr>
            <a:lvl8pPr>
              <a:defRPr sz="4287"/>
            </a:lvl8pPr>
            <a:lvl9pPr>
              <a:defRPr sz="42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7368546"/>
            <a:ext cx="19400520" cy="3070858"/>
          </a:xfrm>
        </p:spPr>
        <p:txBody>
          <a:bodyPr anchor="b"/>
          <a:lstStyle>
            <a:lvl1pPr marL="0" indent="0">
              <a:buNone/>
              <a:defRPr sz="6429" b="1"/>
            </a:lvl1pPr>
            <a:lvl2pPr marL="1223460" indent="0">
              <a:buNone/>
              <a:defRPr sz="5358" b="1"/>
            </a:lvl2pPr>
            <a:lvl3pPr marL="2446920" indent="0">
              <a:buNone/>
              <a:defRPr sz="4854" b="1"/>
            </a:lvl3pPr>
            <a:lvl4pPr marL="3670381" indent="0">
              <a:buNone/>
              <a:defRPr sz="4287" b="1"/>
            </a:lvl4pPr>
            <a:lvl5pPr marL="4893842" indent="0">
              <a:buNone/>
              <a:defRPr sz="4287" b="1"/>
            </a:lvl5pPr>
            <a:lvl6pPr marL="6117303" indent="0">
              <a:buNone/>
              <a:defRPr sz="4287" b="1"/>
            </a:lvl6pPr>
            <a:lvl7pPr marL="7340763" indent="0">
              <a:buNone/>
              <a:defRPr sz="4287" b="1"/>
            </a:lvl7pPr>
            <a:lvl8pPr marL="8564223" indent="0">
              <a:buNone/>
              <a:defRPr sz="4287" b="1"/>
            </a:lvl8pPr>
            <a:lvl9pPr marL="9787683" indent="0">
              <a:buNone/>
              <a:defRPr sz="42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0439404"/>
            <a:ext cx="19400520" cy="18966182"/>
          </a:xfrm>
        </p:spPr>
        <p:txBody>
          <a:bodyPr/>
          <a:lstStyle>
            <a:lvl1pPr>
              <a:defRPr sz="6429"/>
            </a:lvl1pPr>
            <a:lvl2pPr>
              <a:defRPr sz="5358"/>
            </a:lvl2pPr>
            <a:lvl3pPr>
              <a:defRPr sz="4854"/>
            </a:lvl3pPr>
            <a:lvl4pPr>
              <a:defRPr sz="4287"/>
            </a:lvl4pPr>
            <a:lvl5pPr>
              <a:defRPr sz="4287"/>
            </a:lvl5pPr>
            <a:lvl6pPr>
              <a:defRPr sz="4287"/>
            </a:lvl6pPr>
            <a:lvl7pPr>
              <a:defRPr sz="4287"/>
            </a:lvl7pPr>
            <a:lvl8pPr>
              <a:defRPr sz="4287"/>
            </a:lvl8pPr>
            <a:lvl9pPr>
              <a:defRPr sz="42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887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02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69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9" y="1310640"/>
            <a:ext cx="14439903" cy="5577840"/>
          </a:xfrm>
        </p:spPr>
        <p:txBody>
          <a:bodyPr anchor="b"/>
          <a:lstStyle>
            <a:lvl1pPr algn="l">
              <a:defRPr sz="535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4"/>
            <a:ext cx="24536400" cy="28094942"/>
          </a:xfrm>
        </p:spPr>
        <p:txBody>
          <a:bodyPr/>
          <a:lstStyle>
            <a:lvl1pPr>
              <a:defRPr sz="8571"/>
            </a:lvl1pPr>
            <a:lvl2pPr>
              <a:defRPr sz="7500"/>
            </a:lvl2pPr>
            <a:lvl3pPr>
              <a:defRPr sz="6429"/>
            </a:lvl3pPr>
            <a:lvl4pPr>
              <a:defRPr sz="5358"/>
            </a:lvl4pPr>
            <a:lvl5pPr>
              <a:defRPr sz="5358"/>
            </a:lvl5pPr>
            <a:lvl6pPr>
              <a:defRPr sz="5358"/>
            </a:lvl6pPr>
            <a:lvl7pPr>
              <a:defRPr sz="5358"/>
            </a:lvl7pPr>
            <a:lvl8pPr>
              <a:defRPr sz="5358"/>
            </a:lvl8pPr>
            <a:lvl9pPr>
              <a:defRPr sz="535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9" y="6888483"/>
            <a:ext cx="14439903" cy="22517102"/>
          </a:xfrm>
        </p:spPr>
        <p:txBody>
          <a:bodyPr/>
          <a:lstStyle>
            <a:lvl1pPr marL="0" indent="0">
              <a:buNone/>
              <a:defRPr sz="3782"/>
            </a:lvl1pPr>
            <a:lvl2pPr marL="1223460" indent="0">
              <a:buNone/>
              <a:defRPr sz="3215"/>
            </a:lvl2pPr>
            <a:lvl3pPr marL="2446920" indent="0">
              <a:buNone/>
              <a:defRPr sz="2711"/>
            </a:lvl3pPr>
            <a:lvl4pPr marL="3670381" indent="0">
              <a:buNone/>
              <a:defRPr sz="2395"/>
            </a:lvl4pPr>
            <a:lvl5pPr marL="4893842" indent="0">
              <a:buNone/>
              <a:defRPr sz="2395"/>
            </a:lvl5pPr>
            <a:lvl6pPr marL="6117303" indent="0">
              <a:buNone/>
              <a:defRPr sz="2395"/>
            </a:lvl6pPr>
            <a:lvl7pPr marL="7340763" indent="0">
              <a:buNone/>
              <a:defRPr sz="2395"/>
            </a:lvl7pPr>
            <a:lvl8pPr marL="8564223" indent="0">
              <a:buNone/>
              <a:defRPr sz="2395"/>
            </a:lvl8pPr>
            <a:lvl9pPr marL="9787683" indent="0">
              <a:buNone/>
              <a:defRPr sz="23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714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3" y="23042881"/>
            <a:ext cx="26334720" cy="2720342"/>
          </a:xfrm>
        </p:spPr>
        <p:txBody>
          <a:bodyPr anchor="b"/>
          <a:lstStyle>
            <a:lvl1pPr algn="l">
              <a:defRPr sz="535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3" y="2941320"/>
            <a:ext cx="26334720" cy="19751040"/>
          </a:xfrm>
        </p:spPr>
        <p:txBody>
          <a:bodyPr/>
          <a:lstStyle>
            <a:lvl1pPr marL="0" indent="0">
              <a:buNone/>
              <a:defRPr sz="8571"/>
            </a:lvl1pPr>
            <a:lvl2pPr marL="1223460" indent="0">
              <a:buNone/>
              <a:defRPr sz="7500"/>
            </a:lvl2pPr>
            <a:lvl3pPr marL="2446920" indent="0">
              <a:buNone/>
              <a:defRPr sz="6429"/>
            </a:lvl3pPr>
            <a:lvl4pPr marL="3670381" indent="0">
              <a:buNone/>
              <a:defRPr sz="5358"/>
            </a:lvl4pPr>
            <a:lvl5pPr marL="4893842" indent="0">
              <a:buNone/>
              <a:defRPr sz="5358"/>
            </a:lvl5pPr>
            <a:lvl6pPr marL="6117303" indent="0">
              <a:buNone/>
              <a:defRPr sz="5358"/>
            </a:lvl6pPr>
            <a:lvl7pPr marL="7340763" indent="0">
              <a:buNone/>
              <a:defRPr sz="5358"/>
            </a:lvl7pPr>
            <a:lvl8pPr marL="8564223" indent="0">
              <a:buNone/>
              <a:defRPr sz="5358"/>
            </a:lvl8pPr>
            <a:lvl9pPr marL="9787683" indent="0">
              <a:buNone/>
              <a:defRPr sz="535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3" y="25763222"/>
            <a:ext cx="26334720" cy="3863339"/>
          </a:xfrm>
        </p:spPr>
        <p:txBody>
          <a:bodyPr/>
          <a:lstStyle>
            <a:lvl1pPr marL="0" indent="0">
              <a:buNone/>
              <a:defRPr sz="3782"/>
            </a:lvl1pPr>
            <a:lvl2pPr marL="1223460" indent="0">
              <a:buNone/>
              <a:defRPr sz="3215"/>
            </a:lvl2pPr>
            <a:lvl3pPr marL="2446920" indent="0">
              <a:buNone/>
              <a:defRPr sz="2711"/>
            </a:lvl3pPr>
            <a:lvl4pPr marL="3670381" indent="0">
              <a:buNone/>
              <a:defRPr sz="2395"/>
            </a:lvl4pPr>
            <a:lvl5pPr marL="4893842" indent="0">
              <a:buNone/>
              <a:defRPr sz="2395"/>
            </a:lvl5pPr>
            <a:lvl6pPr marL="6117303" indent="0">
              <a:buNone/>
              <a:defRPr sz="2395"/>
            </a:lvl6pPr>
            <a:lvl7pPr marL="7340763" indent="0">
              <a:buNone/>
              <a:defRPr sz="2395"/>
            </a:lvl7pPr>
            <a:lvl8pPr marL="8564223" indent="0">
              <a:buNone/>
              <a:defRPr sz="2395"/>
            </a:lvl8pPr>
            <a:lvl9pPr marL="9787683" indent="0">
              <a:buNone/>
              <a:defRPr sz="23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98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388221" tIns="194111" rIns="388221" bIns="19411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5"/>
            <a:ext cx="39502080" cy="21724622"/>
          </a:xfrm>
          <a:prstGeom prst="rect">
            <a:avLst/>
          </a:prstGeom>
        </p:spPr>
        <p:txBody>
          <a:bodyPr vert="horz" lIns="388221" tIns="194111" rIns="388221" bIns="19411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388221" tIns="194111" rIns="388221" bIns="194111" rtlCol="0" anchor="ctr"/>
          <a:lstStyle>
            <a:lvl1pPr algn="l">
              <a:defRPr sz="32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388221" tIns="194111" rIns="388221" bIns="194111" rtlCol="0" anchor="ctr"/>
          <a:lstStyle>
            <a:lvl1pPr algn="ctr">
              <a:defRPr sz="32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388221" tIns="194111" rIns="388221" bIns="194111" rtlCol="0" anchor="ctr"/>
          <a:lstStyle>
            <a:lvl1pPr algn="r">
              <a:defRPr sz="32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6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2446920" rtl="0" eaLnBrk="1" latinLnBrk="0" hangingPunct="1">
        <a:spcBef>
          <a:spcPct val="0"/>
        </a:spcBef>
        <a:buNone/>
        <a:defRPr sz="1178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7596" indent="-917596" algn="l" defTabSz="2446920" rtl="0" eaLnBrk="1" latinLnBrk="0" hangingPunct="1">
        <a:spcBef>
          <a:spcPct val="20000"/>
        </a:spcBef>
        <a:buFont typeface="Arial" panose="020B0604020202020204" pitchFamily="34" charset="0"/>
        <a:buChar char="•"/>
        <a:defRPr sz="8571" kern="1200">
          <a:solidFill>
            <a:schemeClr val="tx1"/>
          </a:solidFill>
          <a:latin typeface="+mn-lt"/>
          <a:ea typeface="+mn-ea"/>
          <a:cs typeface="+mn-cs"/>
        </a:defRPr>
      </a:lvl1pPr>
      <a:lvl2pPr marL="1988123" indent="-764662" algn="l" defTabSz="2446920" rtl="0" eaLnBrk="1" latinLnBrk="0" hangingPunct="1">
        <a:spcBef>
          <a:spcPct val="20000"/>
        </a:spcBef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058651" indent="-611731" algn="l" defTabSz="24469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429" kern="1200">
          <a:solidFill>
            <a:schemeClr val="tx1"/>
          </a:solidFill>
          <a:latin typeface="+mn-lt"/>
          <a:ea typeface="+mn-ea"/>
          <a:cs typeface="+mn-cs"/>
        </a:defRPr>
      </a:lvl3pPr>
      <a:lvl4pPr marL="4282111" indent="-611731" algn="l" defTabSz="2446920" rtl="0" eaLnBrk="1" latinLnBrk="0" hangingPunct="1">
        <a:spcBef>
          <a:spcPct val="20000"/>
        </a:spcBef>
        <a:buFont typeface="Arial" panose="020B0604020202020204" pitchFamily="34" charset="0"/>
        <a:buChar char="–"/>
        <a:defRPr sz="5358" kern="1200">
          <a:solidFill>
            <a:schemeClr val="tx1"/>
          </a:solidFill>
          <a:latin typeface="+mn-lt"/>
          <a:ea typeface="+mn-ea"/>
          <a:cs typeface="+mn-cs"/>
        </a:defRPr>
      </a:lvl4pPr>
      <a:lvl5pPr marL="5505572" indent="-611731" algn="l" defTabSz="2446920" rtl="0" eaLnBrk="1" latinLnBrk="0" hangingPunct="1">
        <a:spcBef>
          <a:spcPct val="20000"/>
        </a:spcBef>
        <a:buFont typeface="Arial" panose="020B0604020202020204" pitchFamily="34" charset="0"/>
        <a:buChar char="»"/>
        <a:defRPr sz="5358" kern="1200">
          <a:solidFill>
            <a:schemeClr val="tx1"/>
          </a:solidFill>
          <a:latin typeface="+mn-lt"/>
          <a:ea typeface="+mn-ea"/>
          <a:cs typeface="+mn-cs"/>
        </a:defRPr>
      </a:lvl5pPr>
      <a:lvl6pPr marL="6729032" indent="-611731" algn="l" defTabSz="244692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58" kern="1200">
          <a:solidFill>
            <a:schemeClr val="tx1"/>
          </a:solidFill>
          <a:latin typeface="+mn-lt"/>
          <a:ea typeface="+mn-ea"/>
          <a:cs typeface="+mn-cs"/>
        </a:defRPr>
      </a:lvl6pPr>
      <a:lvl7pPr marL="7952493" indent="-611731" algn="l" defTabSz="244692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58" kern="1200">
          <a:solidFill>
            <a:schemeClr val="tx1"/>
          </a:solidFill>
          <a:latin typeface="+mn-lt"/>
          <a:ea typeface="+mn-ea"/>
          <a:cs typeface="+mn-cs"/>
        </a:defRPr>
      </a:lvl7pPr>
      <a:lvl8pPr marL="9175953" indent="-611731" algn="l" defTabSz="244692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58" kern="1200">
          <a:solidFill>
            <a:schemeClr val="tx1"/>
          </a:solidFill>
          <a:latin typeface="+mn-lt"/>
          <a:ea typeface="+mn-ea"/>
          <a:cs typeface="+mn-cs"/>
        </a:defRPr>
      </a:lvl8pPr>
      <a:lvl9pPr marL="10399414" indent="-611731" algn="l" defTabSz="244692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1pPr>
      <a:lvl2pPr marL="1223460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2pPr>
      <a:lvl3pPr marL="2446920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3pPr>
      <a:lvl4pPr marL="3670381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4pPr>
      <a:lvl5pPr marL="4893842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5pPr>
      <a:lvl6pPr marL="6117303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6pPr>
      <a:lvl7pPr marL="7340763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7pPr>
      <a:lvl8pPr marL="8564223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8pPr>
      <a:lvl9pPr marL="9787683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102"/>
          <p:cNvSpPr txBox="1"/>
          <p:nvPr/>
        </p:nvSpPr>
        <p:spPr>
          <a:xfrm>
            <a:off x="0" y="-74702"/>
            <a:ext cx="43891200" cy="4167219"/>
          </a:xfrm>
          <a:prstGeom prst="rect">
            <a:avLst/>
          </a:prstGeom>
          <a:solidFill>
            <a:srgbClr val="3D78C3"/>
          </a:solidFill>
          <a:ln>
            <a:noFill/>
          </a:ln>
        </p:spPr>
        <p:txBody>
          <a:bodyPr wrap="square" lIns="302947" tIns="151474" rIns="302947" bIns="151474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Organization Name</a:t>
            </a:r>
          </a:p>
          <a:p>
            <a:pPr algn="ctr"/>
            <a:r>
              <a:rPr lang="en-US" sz="7200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Project Title</a:t>
            </a:r>
          </a:p>
          <a:p>
            <a:pPr algn="ctr"/>
            <a:r>
              <a:rPr lang="en-US" sz="6600" dirty="0">
                <a:solidFill>
                  <a:schemeClr val="bg1"/>
                </a:solidFill>
              </a:rPr>
              <a:t>Author; Author; Author</a:t>
            </a:r>
            <a:endParaRPr lang="en-US" sz="6600" dirty="0">
              <a:solidFill>
                <a:schemeClr val="bg1"/>
              </a:solidFill>
              <a:ea typeface="Calibri"/>
              <a:cs typeface="Calibri"/>
            </a:endParaRPr>
          </a:p>
          <a:p>
            <a:pPr algn="ctr"/>
            <a:endParaRPr lang="en-US" sz="1513" i="1" dirty="0">
              <a:solidFill>
                <a:schemeClr val="bg1"/>
              </a:solidFill>
              <a:latin typeface="Century Gothic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F2B4229A-E386-A236-A773-6F3E7D662479}"/>
              </a:ext>
            </a:extLst>
          </p:cNvPr>
          <p:cNvSpPr txBox="1"/>
          <p:nvPr/>
        </p:nvSpPr>
        <p:spPr>
          <a:xfrm>
            <a:off x="30777090" y="30439469"/>
            <a:ext cx="10058400" cy="1783234"/>
          </a:xfrm>
          <a:prstGeom prst="rect">
            <a:avLst/>
          </a:prstGeom>
          <a:noFill/>
        </p:spPr>
        <p:txBody>
          <a:bodyPr wrap="square" lIns="302947" tIns="151474" rIns="302947" bIns="151474" rtlCol="0" anchor="t">
            <a:spAutoFit/>
          </a:bodyPr>
          <a:lstStyle/>
          <a:p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Support 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This poster was supported by [insert funding source if desired].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C7B6186C-F982-E4F3-48A9-6512BD9402B0}"/>
              </a:ext>
            </a:extLst>
          </p:cNvPr>
          <p:cNvSpPr/>
          <p:nvPr/>
        </p:nvSpPr>
        <p:spPr>
          <a:xfrm>
            <a:off x="4383624" y="28989048"/>
            <a:ext cx="7315200" cy="294901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Organization Logo</a:t>
            </a:r>
          </a:p>
        </p:txBody>
      </p: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9061612F-16B7-399F-9EF4-0DE208EA98B7}"/>
              </a:ext>
            </a:extLst>
          </p:cNvPr>
          <p:cNvGrpSpPr/>
          <p:nvPr/>
        </p:nvGrpSpPr>
        <p:grpSpPr>
          <a:xfrm>
            <a:off x="16995642" y="26470182"/>
            <a:ext cx="10058400" cy="5760720"/>
            <a:chOff x="17712400" y="26369944"/>
            <a:chExt cx="10058400" cy="5760720"/>
          </a:xfrm>
        </p:grpSpPr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57A434FE-7940-AA48-8ECE-379E2A784808}"/>
                </a:ext>
              </a:extLst>
            </p:cNvPr>
            <p:cNvSpPr/>
            <p:nvPr/>
          </p:nvSpPr>
          <p:spPr>
            <a:xfrm>
              <a:off x="17712400" y="26369944"/>
              <a:ext cx="10058400" cy="5760720"/>
            </a:xfrm>
            <a:prstGeom prst="rect">
              <a:avLst/>
            </a:prstGeom>
            <a:solidFill>
              <a:srgbClr val="E8EC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300"/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06EC981D-BA00-BBE9-1515-5F5F4A5F27B0}"/>
                </a:ext>
              </a:extLst>
            </p:cNvPr>
            <p:cNvGrpSpPr/>
            <p:nvPr/>
          </p:nvGrpSpPr>
          <p:grpSpPr>
            <a:xfrm>
              <a:off x="18169600" y="26826387"/>
              <a:ext cx="9144000" cy="4847834"/>
              <a:chOff x="18169600" y="26826387"/>
              <a:chExt cx="9144000" cy="4847834"/>
            </a:xfrm>
          </p:grpSpPr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CF36A9CD-412E-6285-BEA4-C825B8404A8C}"/>
                  </a:ext>
                </a:extLst>
              </p:cNvPr>
              <p:cNvSpPr txBox="1"/>
              <p:nvPr/>
            </p:nvSpPr>
            <p:spPr>
              <a:xfrm>
                <a:off x="18169600" y="26826387"/>
                <a:ext cx="9144000" cy="10168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8004" marR="3202" algn="ctr" defTabSz="576338">
                  <a:lnSpc>
                    <a:spcPct val="119300"/>
                  </a:lnSpc>
                  <a:defRPr/>
                </a:pPr>
                <a:r>
                  <a:rPr lang="en-US" sz="5400" b="1" spc="-13" dirty="0">
                    <a:solidFill>
                      <a:srgbClr val="3D78C3"/>
                    </a:solidFill>
                    <a:latin typeface="+mj-lt"/>
                    <a:cs typeface="Arial"/>
                  </a:rPr>
                  <a:t>More Information</a:t>
                </a:r>
                <a:endParaRPr lang="en-US" sz="5400" b="1" dirty="0">
                  <a:solidFill>
                    <a:srgbClr val="3D78C3"/>
                  </a:solidFill>
                  <a:latin typeface="+mj-lt"/>
                  <a:cs typeface="Arial"/>
                </a:endParaRPr>
              </a:p>
            </p:txBody>
          </p: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0BBF0094-0ED6-0B23-7B8C-EC0ADDFB137D}"/>
                  </a:ext>
                </a:extLst>
              </p:cNvPr>
              <p:cNvGrpSpPr/>
              <p:nvPr/>
            </p:nvGrpSpPr>
            <p:grpSpPr>
              <a:xfrm>
                <a:off x="18585014" y="28016621"/>
                <a:ext cx="8313173" cy="3657600"/>
                <a:chOff x="13944267" y="39323409"/>
                <a:chExt cx="8313173" cy="3657600"/>
              </a:xfrm>
            </p:grpSpPr>
            <p:sp>
              <p:nvSpPr>
                <p:cNvPr id="65" name="Rectangle 64">
                  <a:extLst>
                    <a:ext uri="{FF2B5EF4-FFF2-40B4-BE49-F238E27FC236}">
                      <a16:creationId xmlns:a16="http://schemas.microsoft.com/office/drawing/2014/main" id="{58E79778-515F-30BC-1866-096E6EDDB78C}"/>
                    </a:ext>
                  </a:extLst>
                </p:cNvPr>
                <p:cNvSpPr/>
                <p:nvPr/>
              </p:nvSpPr>
              <p:spPr>
                <a:xfrm>
                  <a:off x="18599840" y="39323409"/>
                  <a:ext cx="3657600" cy="36576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QR Code?</a:t>
                  </a:r>
                </a:p>
              </p:txBody>
            </p:sp>
            <p:sp>
              <p:nvSpPr>
                <p:cNvPr id="95" name="TextBox 94">
                  <a:extLst>
                    <a:ext uri="{FF2B5EF4-FFF2-40B4-BE49-F238E27FC236}">
                      <a16:creationId xmlns:a16="http://schemas.microsoft.com/office/drawing/2014/main" id="{57277CE3-D1E2-6DD8-A013-3C13D58E81A0}"/>
                    </a:ext>
                  </a:extLst>
                </p:cNvPr>
                <p:cNvSpPr txBox="1"/>
                <p:nvPr/>
              </p:nvSpPr>
              <p:spPr>
                <a:xfrm>
                  <a:off x="13944267" y="39597492"/>
                  <a:ext cx="4199818" cy="3075896"/>
                </a:xfrm>
                <a:prstGeom prst="rect">
                  <a:avLst/>
                </a:prstGeom>
                <a:noFill/>
              </p:spPr>
              <p:txBody>
                <a:bodyPr wrap="square" lIns="302947" tIns="151474" rIns="302947" bIns="151474" rtlCol="0" anchor="t">
                  <a:spAutoFit/>
                </a:bodyPr>
                <a:lstStyle/>
                <a:p>
                  <a:pPr algn="ctr"/>
                  <a:r>
                    <a:rPr lang="en-US" sz="36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To find out more about [project/ organization/ program], scan the QR code.</a:t>
                  </a:r>
                </a:p>
              </p:txBody>
            </p:sp>
          </p:grpSp>
        </p:grp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16FB0526-5B56-2992-D2D5-342966E40E34}"/>
              </a:ext>
            </a:extLst>
          </p:cNvPr>
          <p:cNvGrpSpPr/>
          <p:nvPr/>
        </p:nvGrpSpPr>
        <p:grpSpPr>
          <a:xfrm>
            <a:off x="16995642" y="5194590"/>
            <a:ext cx="10058400" cy="17312644"/>
            <a:chOff x="12683200" y="5847732"/>
            <a:chExt cx="10058400" cy="17312644"/>
          </a:xfrm>
        </p:grpSpPr>
        <p:sp>
          <p:nvSpPr>
            <p:cNvPr id="132" name="TextBox 131"/>
            <p:cNvSpPr txBox="1"/>
            <p:nvPr/>
          </p:nvSpPr>
          <p:spPr>
            <a:xfrm>
              <a:off x="12683200" y="19189227"/>
              <a:ext cx="10058400" cy="914400"/>
            </a:xfrm>
            <a:prstGeom prst="rect">
              <a:avLst/>
            </a:prstGeom>
            <a:solidFill>
              <a:srgbClr val="3D78C3"/>
            </a:solidFill>
          </p:spPr>
          <p:txBody>
            <a:bodyPr wrap="square" lIns="74815" tIns="37407" rIns="74815" bIns="37407" rtlCol="0" anchor="t">
              <a:noAutofit/>
            </a:bodyPr>
            <a:lstStyle/>
            <a:p>
              <a:pPr algn="ctr"/>
              <a:r>
                <a:rPr lang="en-US" sz="54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</a:rPr>
                <a:t>Results/Outcomes/Status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12683200" y="5847732"/>
              <a:ext cx="10058400" cy="914400"/>
            </a:xfrm>
            <a:prstGeom prst="rect">
              <a:avLst/>
            </a:prstGeom>
            <a:solidFill>
              <a:srgbClr val="3D78C3"/>
            </a:solidFill>
          </p:spPr>
          <p:txBody>
            <a:bodyPr wrap="square" lIns="74815" tIns="37407" rIns="74815" bIns="37407" rtlCol="0" anchor="t">
              <a:spAutoFit/>
            </a:bodyPr>
            <a:lstStyle/>
            <a:p>
              <a:pPr algn="ctr"/>
              <a:r>
                <a:rPr lang="en-US" sz="54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</a:rPr>
                <a:t>What We Do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48D6E40-1A31-D145-B116-69005B1F4B5A}"/>
                </a:ext>
              </a:extLst>
            </p:cNvPr>
            <p:cNvSpPr txBox="1"/>
            <p:nvPr/>
          </p:nvSpPr>
          <p:spPr>
            <a:xfrm>
              <a:off x="12780219" y="6977228"/>
              <a:ext cx="9864362" cy="2780122"/>
            </a:xfrm>
            <a:custGeom>
              <a:avLst/>
              <a:gdLst>
                <a:gd name="connsiteX0" fmla="*/ 0 w 12940102"/>
                <a:gd name="connsiteY0" fmla="*/ 0 h 16335897"/>
                <a:gd name="connsiteX1" fmla="*/ 12940102 w 12940102"/>
                <a:gd name="connsiteY1" fmla="*/ 0 h 16335897"/>
                <a:gd name="connsiteX2" fmla="*/ 12940102 w 12940102"/>
                <a:gd name="connsiteY2" fmla="*/ 16335897 h 16335897"/>
                <a:gd name="connsiteX3" fmla="*/ 0 w 12940102"/>
                <a:gd name="connsiteY3" fmla="*/ 16335897 h 16335897"/>
                <a:gd name="connsiteX4" fmla="*/ 0 w 12940102"/>
                <a:gd name="connsiteY4" fmla="*/ 0 h 16335897"/>
                <a:gd name="connsiteX0" fmla="*/ 0 w 12940102"/>
                <a:gd name="connsiteY0" fmla="*/ 0 h 16335897"/>
                <a:gd name="connsiteX1" fmla="*/ 12940102 w 12940102"/>
                <a:gd name="connsiteY1" fmla="*/ 0 h 16335897"/>
                <a:gd name="connsiteX2" fmla="*/ 8177602 w 12940102"/>
                <a:gd name="connsiteY2" fmla="*/ 6380659 h 16335897"/>
                <a:gd name="connsiteX3" fmla="*/ 12940102 w 12940102"/>
                <a:gd name="connsiteY3" fmla="*/ 16335897 h 16335897"/>
                <a:gd name="connsiteX4" fmla="*/ 0 w 12940102"/>
                <a:gd name="connsiteY4" fmla="*/ 16335897 h 16335897"/>
                <a:gd name="connsiteX5" fmla="*/ 0 w 12940102"/>
                <a:gd name="connsiteY5" fmla="*/ 0 h 1633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940102" h="16335897">
                  <a:moveTo>
                    <a:pt x="0" y="0"/>
                  </a:moveTo>
                  <a:lnTo>
                    <a:pt x="12940102" y="0"/>
                  </a:lnTo>
                  <a:cubicBezTo>
                    <a:pt x="12940102" y="3498486"/>
                    <a:pt x="8177602" y="2882173"/>
                    <a:pt x="8177602" y="6380659"/>
                  </a:cubicBezTo>
                  <a:lnTo>
                    <a:pt x="12940102" y="16335897"/>
                  </a:lnTo>
                  <a:lnTo>
                    <a:pt x="0" y="16335897"/>
                  </a:lnTo>
                  <a:lnTo>
                    <a:pt x="0" y="0"/>
                  </a:lnTo>
                  <a:close/>
                </a:path>
              </a:pathLst>
            </a:custGeom>
            <a:noFill/>
          </p:spPr>
          <p:txBody>
            <a:bodyPr wrap="square" lIns="302947" tIns="151474" rIns="302947" bIns="151474" rtlCol="0" anchor="t">
              <a:noAutofit/>
            </a:bodyPr>
            <a:lstStyle/>
            <a:p>
              <a:pPr marL="35849" lvl="2"/>
              <a:r>
                <a:rPr lang="en-US" sz="3200" dirty="0">
                  <a:latin typeface="Arial"/>
                  <a:cs typeface="Arial"/>
                </a:rPr>
                <a:t>Insert text here</a:t>
              </a:r>
              <a:endParaRPr lang="en-US" sz="2400" dirty="0">
                <a:latin typeface="Century Gothic" panose="020B0502020202020204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2EC42AFD-1155-2339-87BA-0CEA6437E53D}"/>
                </a:ext>
              </a:extLst>
            </p:cNvPr>
            <p:cNvSpPr txBox="1"/>
            <p:nvPr/>
          </p:nvSpPr>
          <p:spPr>
            <a:xfrm>
              <a:off x="12780219" y="20380254"/>
              <a:ext cx="9864362" cy="2780122"/>
            </a:xfrm>
            <a:custGeom>
              <a:avLst/>
              <a:gdLst>
                <a:gd name="connsiteX0" fmla="*/ 0 w 12940102"/>
                <a:gd name="connsiteY0" fmla="*/ 0 h 16335897"/>
                <a:gd name="connsiteX1" fmla="*/ 12940102 w 12940102"/>
                <a:gd name="connsiteY1" fmla="*/ 0 h 16335897"/>
                <a:gd name="connsiteX2" fmla="*/ 12940102 w 12940102"/>
                <a:gd name="connsiteY2" fmla="*/ 16335897 h 16335897"/>
                <a:gd name="connsiteX3" fmla="*/ 0 w 12940102"/>
                <a:gd name="connsiteY3" fmla="*/ 16335897 h 16335897"/>
                <a:gd name="connsiteX4" fmla="*/ 0 w 12940102"/>
                <a:gd name="connsiteY4" fmla="*/ 0 h 16335897"/>
                <a:gd name="connsiteX0" fmla="*/ 0 w 12940102"/>
                <a:gd name="connsiteY0" fmla="*/ 0 h 16335897"/>
                <a:gd name="connsiteX1" fmla="*/ 12940102 w 12940102"/>
                <a:gd name="connsiteY1" fmla="*/ 0 h 16335897"/>
                <a:gd name="connsiteX2" fmla="*/ 8177602 w 12940102"/>
                <a:gd name="connsiteY2" fmla="*/ 6380659 h 16335897"/>
                <a:gd name="connsiteX3" fmla="*/ 12940102 w 12940102"/>
                <a:gd name="connsiteY3" fmla="*/ 16335897 h 16335897"/>
                <a:gd name="connsiteX4" fmla="*/ 0 w 12940102"/>
                <a:gd name="connsiteY4" fmla="*/ 16335897 h 16335897"/>
                <a:gd name="connsiteX5" fmla="*/ 0 w 12940102"/>
                <a:gd name="connsiteY5" fmla="*/ 0 h 1633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940102" h="16335897">
                  <a:moveTo>
                    <a:pt x="0" y="0"/>
                  </a:moveTo>
                  <a:lnTo>
                    <a:pt x="12940102" y="0"/>
                  </a:lnTo>
                  <a:cubicBezTo>
                    <a:pt x="12940102" y="3498486"/>
                    <a:pt x="8177602" y="2882173"/>
                    <a:pt x="8177602" y="6380659"/>
                  </a:cubicBezTo>
                  <a:lnTo>
                    <a:pt x="12940102" y="16335897"/>
                  </a:lnTo>
                  <a:lnTo>
                    <a:pt x="0" y="16335897"/>
                  </a:lnTo>
                  <a:lnTo>
                    <a:pt x="0" y="0"/>
                  </a:lnTo>
                  <a:close/>
                </a:path>
              </a:pathLst>
            </a:custGeom>
            <a:noFill/>
          </p:spPr>
          <p:txBody>
            <a:bodyPr wrap="square" lIns="302947" tIns="151474" rIns="302947" bIns="151474" rtlCol="0" anchor="t">
              <a:noAutofit/>
            </a:bodyPr>
            <a:lstStyle/>
            <a:p>
              <a:pPr marL="35849" lvl="2"/>
              <a:r>
                <a:rPr lang="en-US" sz="3200" dirty="0">
                  <a:latin typeface="Arial"/>
                  <a:cs typeface="Arial"/>
                </a:rPr>
                <a:t>Insert text here</a:t>
              </a:r>
              <a:endParaRPr lang="en-US" sz="24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992700D3-2141-79DA-3D66-70984743A256}"/>
              </a:ext>
            </a:extLst>
          </p:cNvPr>
          <p:cNvGrpSpPr/>
          <p:nvPr/>
        </p:nvGrpSpPr>
        <p:grpSpPr>
          <a:xfrm>
            <a:off x="30777090" y="5194590"/>
            <a:ext cx="10143005" cy="26115474"/>
            <a:chOff x="24509878" y="5847732"/>
            <a:chExt cx="10143005" cy="26115474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E547D0F-AF16-F696-F894-9B50B0B99B75}"/>
                </a:ext>
              </a:extLst>
            </p:cNvPr>
            <p:cNvSpPr txBox="1"/>
            <p:nvPr/>
          </p:nvSpPr>
          <p:spPr>
            <a:xfrm>
              <a:off x="24594483" y="5847732"/>
              <a:ext cx="10058400" cy="914400"/>
            </a:xfrm>
            <a:prstGeom prst="rect">
              <a:avLst/>
            </a:prstGeom>
            <a:solidFill>
              <a:srgbClr val="3D78C3"/>
            </a:solidFill>
          </p:spPr>
          <p:txBody>
            <a:bodyPr wrap="square" lIns="74815" tIns="37407" rIns="74815" bIns="37407" rtlCol="0" anchor="t">
              <a:spAutoFit/>
            </a:bodyPr>
            <a:lstStyle/>
            <a:p>
              <a:pPr algn="ctr"/>
              <a:r>
                <a:rPr lang="en-US" sz="54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</a:rPr>
                <a:t>Examples of Work</a:t>
              </a:r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C59DB07E-672C-D5A7-5A4E-EBFDADCF546C}"/>
                </a:ext>
              </a:extLst>
            </p:cNvPr>
            <p:cNvGrpSpPr/>
            <p:nvPr/>
          </p:nvGrpSpPr>
          <p:grpSpPr>
            <a:xfrm>
              <a:off x="24509879" y="6977228"/>
              <a:ext cx="10058400" cy="8641550"/>
              <a:chOff x="23331101" y="4985141"/>
              <a:chExt cx="8398811" cy="8641550"/>
            </a:xfrm>
          </p:grpSpPr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F40F008-0793-3FFA-B91A-7C0AD9C140A8}"/>
                  </a:ext>
                </a:extLst>
              </p:cNvPr>
              <p:cNvSpPr txBox="1"/>
              <p:nvPr/>
            </p:nvSpPr>
            <p:spPr>
              <a:xfrm>
                <a:off x="23568756" y="4985141"/>
                <a:ext cx="8046720" cy="760347"/>
              </a:xfrm>
              <a:prstGeom prst="rect">
                <a:avLst/>
              </a:prstGeom>
              <a:noFill/>
            </p:spPr>
            <p:txBody>
              <a:bodyPr wrap="square" lIns="74815" tIns="37407" rIns="74815" bIns="37407" anchor="t">
                <a:spAutoFit/>
              </a:bodyPr>
              <a:lstStyle/>
              <a:p>
                <a:pPr marL="7793" marR="3117" defTabSz="576338">
                  <a:lnSpc>
                    <a:spcPct val="119300"/>
                  </a:lnSpc>
                  <a:defRPr/>
                </a:pPr>
                <a:r>
                  <a:rPr lang="en-US" sz="4000" b="1" spc="-13" dirty="0">
                    <a:solidFill>
                      <a:srgbClr val="3B75BA"/>
                    </a:solidFill>
                    <a:latin typeface="Calibri"/>
                    <a:ea typeface="Calibri"/>
                    <a:cs typeface="Arial"/>
                  </a:rPr>
                  <a:t>HEADER</a:t>
                </a:r>
                <a:endParaRPr lang="en-US" sz="4000" b="1" dirty="0">
                  <a:solidFill>
                    <a:srgbClr val="3B75BA"/>
                  </a:solidFill>
                  <a:latin typeface="Gotham" panose="02000604030000020004" pitchFamily="50" charset="0"/>
                  <a:ea typeface="Calibri"/>
                  <a:cs typeface="Arial"/>
                </a:endParaRP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4EBBE93C-9AEE-4F1C-5028-E8D9AFCFD810}"/>
                  </a:ext>
                </a:extLst>
              </p:cNvPr>
              <p:cNvSpPr txBox="1"/>
              <p:nvPr/>
            </p:nvSpPr>
            <p:spPr>
              <a:xfrm>
                <a:off x="23331101" y="6113326"/>
                <a:ext cx="3817635" cy="7513365"/>
              </a:xfrm>
              <a:custGeom>
                <a:avLst/>
                <a:gdLst>
                  <a:gd name="connsiteX0" fmla="*/ 0 w 12940102"/>
                  <a:gd name="connsiteY0" fmla="*/ 0 h 16335897"/>
                  <a:gd name="connsiteX1" fmla="*/ 12940102 w 12940102"/>
                  <a:gd name="connsiteY1" fmla="*/ 0 h 16335897"/>
                  <a:gd name="connsiteX2" fmla="*/ 12940102 w 12940102"/>
                  <a:gd name="connsiteY2" fmla="*/ 16335897 h 16335897"/>
                  <a:gd name="connsiteX3" fmla="*/ 0 w 12940102"/>
                  <a:gd name="connsiteY3" fmla="*/ 16335897 h 16335897"/>
                  <a:gd name="connsiteX4" fmla="*/ 0 w 12940102"/>
                  <a:gd name="connsiteY4" fmla="*/ 0 h 16335897"/>
                  <a:gd name="connsiteX0" fmla="*/ 0 w 12940102"/>
                  <a:gd name="connsiteY0" fmla="*/ 0 h 16335897"/>
                  <a:gd name="connsiteX1" fmla="*/ 12940102 w 12940102"/>
                  <a:gd name="connsiteY1" fmla="*/ 0 h 16335897"/>
                  <a:gd name="connsiteX2" fmla="*/ 8177602 w 12940102"/>
                  <a:gd name="connsiteY2" fmla="*/ 6380659 h 16335897"/>
                  <a:gd name="connsiteX3" fmla="*/ 12940102 w 12940102"/>
                  <a:gd name="connsiteY3" fmla="*/ 16335897 h 16335897"/>
                  <a:gd name="connsiteX4" fmla="*/ 0 w 12940102"/>
                  <a:gd name="connsiteY4" fmla="*/ 16335897 h 16335897"/>
                  <a:gd name="connsiteX5" fmla="*/ 0 w 12940102"/>
                  <a:gd name="connsiteY5" fmla="*/ 0 h 163358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940102" h="16335897">
                    <a:moveTo>
                      <a:pt x="0" y="0"/>
                    </a:moveTo>
                    <a:lnTo>
                      <a:pt x="12940102" y="0"/>
                    </a:lnTo>
                    <a:cubicBezTo>
                      <a:pt x="12940102" y="3498486"/>
                      <a:pt x="8177602" y="2882173"/>
                      <a:pt x="8177602" y="6380659"/>
                    </a:cubicBezTo>
                    <a:lnTo>
                      <a:pt x="12940102" y="16335897"/>
                    </a:lnTo>
                    <a:lnTo>
                      <a:pt x="0" y="1633589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</p:spPr>
            <p:txBody>
              <a:bodyPr wrap="square" lIns="302947" tIns="151474" rIns="302947" bIns="151474" rtlCol="0" anchor="t">
                <a:noAutofit/>
              </a:bodyPr>
              <a:lstStyle/>
              <a:p>
                <a:pPr marL="35849" lvl="2"/>
                <a:r>
                  <a:rPr lang="en-US" sz="3200" dirty="0">
                    <a:latin typeface="Arial"/>
                    <a:cs typeface="Arial"/>
                  </a:rPr>
                  <a:t>Insert text here</a:t>
                </a:r>
                <a:endParaRPr lang="en-US" sz="24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EC9D2E1D-FEA8-58CB-3248-10AA469A4E63}"/>
                  </a:ext>
                </a:extLst>
              </p:cNvPr>
              <p:cNvSpPr/>
              <p:nvPr/>
            </p:nvSpPr>
            <p:spPr>
              <a:xfrm>
                <a:off x="27795238" y="6522833"/>
                <a:ext cx="3934674" cy="5559132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IMAGE</a:t>
                </a:r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9E9B9C9E-6E9C-D554-082E-20F48C7328EC}"/>
                </a:ext>
              </a:extLst>
            </p:cNvPr>
            <p:cNvGrpSpPr/>
            <p:nvPr/>
          </p:nvGrpSpPr>
          <p:grpSpPr>
            <a:xfrm>
              <a:off x="24509878" y="15252656"/>
              <a:ext cx="10058400" cy="8538336"/>
              <a:chOff x="23349277" y="12977200"/>
              <a:chExt cx="8398811" cy="8538336"/>
            </a:xfrm>
          </p:grpSpPr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D7787298-82C6-DD91-C515-8FDC4D41CCA4}"/>
                  </a:ext>
                </a:extLst>
              </p:cNvPr>
              <p:cNvSpPr txBox="1"/>
              <p:nvPr/>
            </p:nvSpPr>
            <p:spPr>
              <a:xfrm>
                <a:off x="23568756" y="12977200"/>
                <a:ext cx="8046720" cy="760347"/>
              </a:xfrm>
              <a:prstGeom prst="rect">
                <a:avLst/>
              </a:prstGeom>
              <a:noFill/>
            </p:spPr>
            <p:txBody>
              <a:bodyPr wrap="square" lIns="74815" tIns="37407" rIns="74815" bIns="37407" anchor="t">
                <a:spAutoFit/>
              </a:bodyPr>
              <a:lstStyle/>
              <a:p>
                <a:pPr marL="7793" marR="3117" defTabSz="576338">
                  <a:lnSpc>
                    <a:spcPct val="119300"/>
                  </a:lnSpc>
                  <a:defRPr/>
                </a:pPr>
                <a:r>
                  <a:rPr lang="en-US" sz="4000" b="1" spc="-13" dirty="0">
                    <a:solidFill>
                      <a:srgbClr val="3B75BA"/>
                    </a:solidFill>
                    <a:latin typeface="Calibri"/>
                    <a:ea typeface="Calibri"/>
                    <a:cs typeface="Arial"/>
                  </a:rPr>
                  <a:t>HEADER</a:t>
                </a:r>
                <a:endParaRPr lang="en-US" sz="4000" b="1" dirty="0">
                  <a:solidFill>
                    <a:srgbClr val="3B75BA"/>
                  </a:solidFill>
                  <a:latin typeface="Gotham" panose="02000604030000020004" pitchFamily="50" charset="0"/>
                  <a:ea typeface="Calibri"/>
                  <a:cs typeface="Arial"/>
                </a:endParaRP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B439A81-F247-FD13-50DB-FAC0F83CD7E0}"/>
                  </a:ext>
                </a:extLst>
              </p:cNvPr>
              <p:cNvSpPr txBox="1"/>
              <p:nvPr/>
            </p:nvSpPr>
            <p:spPr>
              <a:xfrm>
                <a:off x="23349277" y="14002171"/>
                <a:ext cx="3817635" cy="7513365"/>
              </a:xfrm>
              <a:custGeom>
                <a:avLst/>
                <a:gdLst>
                  <a:gd name="connsiteX0" fmla="*/ 0 w 12940102"/>
                  <a:gd name="connsiteY0" fmla="*/ 0 h 16335897"/>
                  <a:gd name="connsiteX1" fmla="*/ 12940102 w 12940102"/>
                  <a:gd name="connsiteY1" fmla="*/ 0 h 16335897"/>
                  <a:gd name="connsiteX2" fmla="*/ 12940102 w 12940102"/>
                  <a:gd name="connsiteY2" fmla="*/ 16335897 h 16335897"/>
                  <a:gd name="connsiteX3" fmla="*/ 0 w 12940102"/>
                  <a:gd name="connsiteY3" fmla="*/ 16335897 h 16335897"/>
                  <a:gd name="connsiteX4" fmla="*/ 0 w 12940102"/>
                  <a:gd name="connsiteY4" fmla="*/ 0 h 16335897"/>
                  <a:gd name="connsiteX0" fmla="*/ 0 w 12940102"/>
                  <a:gd name="connsiteY0" fmla="*/ 0 h 16335897"/>
                  <a:gd name="connsiteX1" fmla="*/ 12940102 w 12940102"/>
                  <a:gd name="connsiteY1" fmla="*/ 0 h 16335897"/>
                  <a:gd name="connsiteX2" fmla="*/ 8177602 w 12940102"/>
                  <a:gd name="connsiteY2" fmla="*/ 6380659 h 16335897"/>
                  <a:gd name="connsiteX3" fmla="*/ 12940102 w 12940102"/>
                  <a:gd name="connsiteY3" fmla="*/ 16335897 h 16335897"/>
                  <a:gd name="connsiteX4" fmla="*/ 0 w 12940102"/>
                  <a:gd name="connsiteY4" fmla="*/ 16335897 h 16335897"/>
                  <a:gd name="connsiteX5" fmla="*/ 0 w 12940102"/>
                  <a:gd name="connsiteY5" fmla="*/ 0 h 163358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940102" h="16335897">
                    <a:moveTo>
                      <a:pt x="0" y="0"/>
                    </a:moveTo>
                    <a:lnTo>
                      <a:pt x="12940102" y="0"/>
                    </a:lnTo>
                    <a:cubicBezTo>
                      <a:pt x="12940102" y="3498486"/>
                      <a:pt x="8177602" y="2882173"/>
                      <a:pt x="8177602" y="6380659"/>
                    </a:cubicBezTo>
                    <a:lnTo>
                      <a:pt x="12940102" y="16335897"/>
                    </a:lnTo>
                    <a:lnTo>
                      <a:pt x="0" y="1633589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</p:spPr>
            <p:txBody>
              <a:bodyPr wrap="square" lIns="302947" tIns="151474" rIns="302947" bIns="151474" rtlCol="0" anchor="t">
                <a:noAutofit/>
              </a:bodyPr>
              <a:lstStyle/>
              <a:p>
                <a:pPr marL="35849" lvl="2"/>
                <a:r>
                  <a:rPr lang="en-US" sz="3200" dirty="0">
                    <a:latin typeface="Arial"/>
                    <a:cs typeface="Arial"/>
                  </a:rPr>
                  <a:t>Insert text here</a:t>
                </a:r>
                <a:endParaRPr lang="en-US" sz="24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9AA4DFC3-5CB1-2C22-3D86-C7CB013CF181}"/>
                  </a:ext>
                </a:extLst>
              </p:cNvPr>
              <p:cNvSpPr/>
              <p:nvPr/>
            </p:nvSpPr>
            <p:spPr>
              <a:xfrm>
                <a:off x="27813414" y="14411678"/>
                <a:ext cx="3934674" cy="5559132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IMAGE</a:t>
                </a:r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E16CFD96-EBF4-FAD4-3F48-51E3156F753B}"/>
                </a:ext>
              </a:extLst>
            </p:cNvPr>
            <p:cNvGrpSpPr/>
            <p:nvPr/>
          </p:nvGrpSpPr>
          <p:grpSpPr>
            <a:xfrm>
              <a:off x="24509878" y="23424870"/>
              <a:ext cx="10058400" cy="8538336"/>
              <a:chOff x="23166933" y="21066660"/>
              <a:chExt cx="8398811" cy="8538336"/>
            </a:xfrm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20538590-4CA7-4C8E-3B44-654D9BF8D78E}"/>
                  </a:ext>
                </a:extLst>
              </p:cNvPr>
              <p:cNvSpPr txBox="1"/>
              <p:nvPr/>
            </p:nvSpPr>
            <p:spPr>
              <a:xfrm>
                <a:off x="23386412" y="21066660"/>
                <a:ext cx="8046720" cy="760347"/>
              </a:xfrm>
              <a:prstGeom prst="rect">
                <a:avLst/>
              </a:prstGeom>
              <a:noFill/>
            </p:spPr>
            <p:txBody>
              <a:bodyPr wrap="square" lIns="74815" tIns="37407" rIns="74815" bIns="37407" anchor="t">
                <a:spAutoFit/>
              </a:bodyPr>
              <a:lstStyle/>
              <a:p>
                <a:pPr marL="7793" marR="3117" defTabSz="576338">
                  <a:lnSpc>
                    <a:spcPct val="119300"/>
                  </a:lnSpc>
                  <a:defRPr/>
                </a:pPr>
                <a:r>
                  <a:rPr lang="en-US" sz="4000" b="1" spc="-13" dirty="0">
                    <a:solidFill>
                      <a:srgbClr val="3B75BA"/>
                    </a:solidFill>
                    <a:latin typeface="Calibri"/>
                    <a:ea typeface="Calibri"/>
                    <a:cs typeface="Arial"/>
                  </a:rPr>
                  <a:t>HEADER</a:t>
                </a:r>
                <a:endParaRPr lang="en-US" sz="4000" b="1" dirty="0">
                  <a:solidFill>
                    <a:srgbClr val="3B75BA"/>
                  </a:solidFill>
                  <a:latin typeface="Gotham" panose="02000604030000020004" pitchFamily="50" charset="0"/>
                  <a:ea typeface="Calibri"/>
                  <a:cs typeface="Arial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149C29A1-35F8-2DC8-6BDC-11259399B57E}"/>
                  </a:ext>
                </a:extLst>
              </p:cNvPr>
              <p:cNvSpPr txBox="1"/>
              <p:nvPr/>
            </p:nvSpPr>
            <p:spPr>
              <a:xfrm>
                <a:off x="23166933" y="22091631"/>
                <a:ext cx="3817635" cy="7513365"/>
              </a:xfrm>
              <a:custGeom>
                <a:avLst/>
                <a:gdLst>
                  <a:gd name="connsiteX0" fmla="*/ 0 w 12940102"/>
                  <a:gd name="connsiteY0" fmla="*/ 0 h 16335897"/>
                  <a:gd name="connsiteX1" fmla="*/ 12940102 w 12940102"/>
                  <a:gd name="connsiteY1" fmla="*/ 0 h 16335897"/>
                  <a:gd name="connsiteX2" fmla="*/ 12940102 w 12940102"/>
                  <a:gd name="connsiteY2" fmla="*/ 16335897 h 16335897"/>
                  <a:gd name="connsiteX3" fmla="*/ 0 w 12940102"/>
                  <a:gd name="connsiteY3" fmla="*/ 16335897 h 16335897"/>
                  <a:gd name="connsiteX4" fmla="*/ 0 w 12940102"/>
                  <a:gd name="connsiteY4" fmla="*/ 0 h 16335897"/>
                  <a:gd name="connsiteX0" fmla="*/ 0 w 12940102"/>
                  <a:gd name="connsiteY0" fmla="*/ 0 h 16335897"/>
                  <a:gd name="connsiteX1" fmla="*/ 12940102 w 12940102"/>
                  <a:gd name="connsiteY1" fmla="*/ 0 h 16335897"/>
                  <a:gd name="connsiteX2" fmla="*/ 8177602 w 12940102"/>
                  <a:gd name="connsiteY2" fmla="*/ 6380659 h 16335897"/>
                  <a:gd name="connsiteX3" fmla="*/ 12940102 w 12940102"/>
                  <a:gd name="connsiteY3" fmla="*/ 16335897 h 16335897"/>
                  <a:gd name="connsiteX4" fmla="*/ 0 w 12940102"/>
                  <a:gd name="connsiteY4" fmla="*/ 16335897 h 16335897"/>
                  <a:gd name="connsiteX5" fmla="*/ 0 w 12940102"/>
                  <a:gd name="connsiteY5" fmla="*/ 0 h 163358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940102" h="16335897">
                    <a:moveTo>
                      <a:pt x="0" y="0"/>
                    </a:moveTo>
                    <a:lnTo>
                      <a:pt x="12940102" y="0"/>
                    </a:lnTo>
                    <a:cubicBezTo>
                      <a:pt x="12940102" y="3498486"/>
                      <a:pt x="8177602" y="2882173"/>
                      <a:pt x="8177602" y="6380659"/>
                    </a:cubicBezTo>
                    <a:lnTo>
                      <a:pt x="12940102" y="16335897"/>
                    </a:lnTo>
                    <a:lnTo>
                      <a:pt x="0" y="1633589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</p:spPr>
            <p:txBody>
              <a:bodyPr wrap="square" lIns="302947" tIns="151474" rIns="302947" bIns="151474" rtlCol="0" anchor="t">
                <a:noAutofit/>
              </a:bodyPr>
              <a:lstStyle/>
              <a:p>
                <a:pPr marL="35849" lvl="2"/>
                <a:r>
                  <a:rPr lang="en-US" sz="3200" dirty="0">
                    <a:latin typeface="Arial"/>
                    <a:cs typeface="Arial"/>
                  </a:rPr>
                  <a:t>Insert text here</a:t>
                </a:r>
                <a:endParaRPr lang="en-US" sz="24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EF4CB935-F73D-A92C-205E-358C62F833F6}"/>
                  </a:ext>
                </a:extLst>
              </p:cNvPr>
              <p:cNvSpPr/>
              <p:nvPr/>
            </p:nvSpPr>
            <p:spPr>
              <a:xfrm>
                <a:off x="27631070" y="22501138"/>
                <a:ext cx="3934674" cy="5559132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IMAGE</a:t>
                </a:r>
              </a:p>
            </p:txBody>
          </p:sp>
        </p:grpSp>
      </p:grpSp>
      <p:sp>
        <p:nvSpPr>
          <p:cNvPr id="102" name="TextBox 101"/>
          <p:cNvSpPr txBox="1"/>
          <p:nvPr/>
        </p:nvSpPr>
        <p:spPr>
          <a:xfrm>
            <a:off x="3214194" y="16777731"/>
            <a:ext cx="10058400" cy="4796837"/>
          </a:xfrm>
          <a:prstGeom prst="rect">
            <a:avLst/>
          </a:prstGeom>
          <a:noFill/>
        </p:spPr>
        <p:txBody>
          <a:bodyPr wrap="square" lIns="74815" tIns="37407" rIns="74815" bIns="37407" rtlCol="0" anchor="t">
            <a:spAutoFit/>
          </a:bodyPr>
          <a:lstStyle/>
          <a:p>
            <a:r>
              <a:rPr lang="en-US" sz="4000" b="1" dirty="0">
                <a:solidFill>
                  <a:srgbClr val="EE4693"/>
                </a:solidFill>
                <a:latin typeface="Calibri"/>
                <a:ea typeface="Calibri"/>
                <a:cs typeface="Calibri"/>
              </a:rPr>
              <a:t>VISION</a:t>
            </a:r>
          </a:p>
          <a:p>
            <a:endParaRPr lang="en-US" sz="1000" b="1" i="1" dirty="0">
              <a:solidFill>
                <a:srgbClr val="EE4693"/>
              </a:solidFill>
              <a:latin typeface="Arial"/>
              <a:cs typeface="Arial"/>
            </a:endParaRPr>
          </a:p>
          <a:p>
            <a:r>
              <a:rPr lang="en-US" sz="3200" dirty="0">
                <a:latin typeface="Arial"/>
                <a:cs typeface="Arial"/>
              </a:rPr>
              <a:t>Insert text here</a:t>
            </a:r>
          </a:p>
          <a:p>
            <a:endParaRPr lang="en-US" sz="1400" i="1" dirty="0">
              <a:latin typeface="Century Gothic" panose="020B0502020202020204" pitchFamily="34" charset="0"/>
            </a:endParaRPr>
          </a:p>
          <a:p>
            <a:pPr lvl="0">
              <a:spcBef>
                <a:spcPct val="20000"/>
              </a:spcBef>
            </a:pPr>
            <a:r>
              <a:rPr lang="en-US" sz="4000" b="1" dirty="0">
                <a:solidFill>
                  <a:srgbClr val="3B75BA"/>
                </a:solidFill>
                <a:latin typeface="Calibri"/>
                <a:ea typeface="Calibri"/>
                <a:cs typeface="Arial"/>
              </a:rPr>
              <a:t>MISSION</a:t>
            </a:r>
          </a:p>
          <a:p>
            <a:pPr lvl="0">
              <a:spcBef>
                <a:spcPct val="20000"/>
              </a:spcBef>
            </a:pPr>
            <a:endParaRPr lang="en-US" sz="1000" b="1" i="1" dirty="0">
              <a:solidFill>
                <a:srgbClr val="3B75BA"/>
              </a:solidFill>
              <a:latin typeface="Gotham" panose="02000604030000020004" pitchFamily="50" charset="0"/>
              <a:cs typeface="Arial" panose="020B0604020202020204" pitchFamily="34" charset="0"/>
            </a:endParaRPr>
          </a:p>
          <a:p>
            <a:pPr lvl="0">
              <a:spcBef>
                <a:spcPct val="20000"/>
              </a:spcBef>
            </a:pPr>
            <a:r>
              <a:rPr lang="en-US" sz="3200" dirty="0">
                <a:latin typeface="Arial"/>
                <a:cs typeface="Arial"/>
              </a:rPr>
              <a:t>Insert text here</a:t>
            </a: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pPr lvl="0">
              <a:spcBef>
                <a:spcPct val="20000"/>
              </a:spcBef>
            </a:pPr>
            <a:r>
              <a:rPr lang="en-US" sz="4000" b="1" dirty="0">
                <a:solidFill>
                  <a:srgbClr val="F8961D"/>
                </a:solidFill>
                <a:latin typeface="Calibri"/>
                <a:ea typeface="Calibri"/>
                <a:cs typeface="Arial"/>
              </a:rPr>
              <a:t>OUR APPROACH</a:t>
            </a:r>
          </a:p>
          <a:p>
            <a:pPr lvl="0">
              <a:spcBef>
                <a:spcPct val="20000"/>
              </a:spcBef>
            </a:pPr>
            <a:endParaRPr lang="en-US" sz="1000" b="1" dirty="0">
              <a:solidFill>
                <a:srgbClr val="F8961D"/>
              </a:solidFill>
              <a:latin typeface="Gotham" panose="02000604030000020004" pitchFamily="50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sz="3200" dirty="0">
                <a:latin typeface="Arial"/>
                <a:cs typeface="Arial"/>
              </a:rPr>
              <a:t>Insert text here</a:t>
            </a:r>
            <a:endParaRPr lang="en-US" sz="3200" dirty="0">
              <a:latin typeface="Arial"/>
              <a:cs typeface="Arial" panose="020B0604020202020204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2971106" y="6324086"/>
            <a:ext cx="10058400" cy="2780122"/>
          </a:xfrm>
          <a:custGeom>
            <a:avLst/>
            <a:gdLst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12940102 w 12940102"/>
              <a:gd name="connsiteY2" fmla="*/ 16335897 h 16335897"/>
              <a:gd name="connsiteX3" fmla="*/ 0 w 12940102"/>
              <a:gd name="connsiteY3" fmla="*/ 16335897 h 16335897"/>
              <a:gd name="connsiteX4" fmla="*/ 0 w 12940102"/>
              <a:gd name="connsiteY4" fmla="*/ 0 h 16335897"/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8177602 w 12940102"/>
              <a:gd name="connsiteY2" fmla="*/ 6380659 h 16335897"/>
              <a:gd name="connsiteX3" fmla="*/ 12940102 w 12940102"/>
              <a:gd name="connsiteY3" fmla="*/ 16335897 h 16335897"/>
              <a:gd name="connsiteX4" fmla="*/ 0 w 12940102"/>
              <a:gd name="connsiteY4" fmla="*/ 16335897 h 16335897"/>
              <a:gd name="connsiteX5" fmla="*/ 0 w 12940102"/>
              <a:gd name="connsiteY5" fmla="*/ 0 h 16335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40102" h="16335897">
                <a:moveTo>
                  <a:pt x="0" y="0"/>
                </a:moveTo>
                <a:lnTo>
                  <a:pt x="12940102" y="0"/>
                </a:lnTo>
                <a:cubicBezTo>
                  <a:pt x="12940102" y="3498486"/>
                  <a:pt x="8177602" y="2882173"/>
                  <a:pt x="8177602" y="6380659"/>
                </a:cubicBezTo>
                <a:lnTo>
                  <a:pt x="12940102" y="16335897"/>
                </a:lnTo>
                <a:lnTo>
                  <a:pt x="0" y="16335897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302947" tIns="151474" rIns="302947" bIns="151474" rtlCol="0" anchor="t">
            <a:noAutofit/>
          </a:bodyPr>
          <a:lstStyle/>
          <a:p>
            <a:pPr marL="35849" lvl="2"/>
            <a:r>
              <a:rPr lang="en-US" sz="3200" dirty="0">
                <a:latin typeface="Arial"/>
                <a:cs typeface="Arial"/>
              </a:rPr>
              <a:t>Insert text here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3035662" y="24193977"/>
            <a:ext cx="10058400" cy="914400"/>
          </a:xfrm>
          <a:prstGeom prst="rect">
            <a:avLst/>
          </a:prstGeom>
          <a:solidFill>
            <a:srgbClr val="3D78C3"/>
          </a:solidFill>
        </p:spPr>
        <p:txBody>
          <a:bodyPr wrap="square" lIns="74815" tIns="37407" rIns="74815" bIns="37407" rtlCol="0" anchor="t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Who We Are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3035662" y="5194590"/>
            <a:ext cx="10058400" cy="914400"/>
          </a:xfrm>
          <a:prstGeom prst="rect">
            <a:avLst/>
          </a:prstGeom>
          <a:solidFill>
            <a:srgbClr val="3D78C3"/>
          </a:solidFill>
        </p:spPr>
        <p:txBody>
          <a:bodyPr wrap="square" lIns="74815" tIns="37407" rIns="74815" bIns="37407" rtlCol="0" anchor="t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Background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B4575B72-40A7-30B2-B0A4-EBBD4B774C86}"/>
              </a:ext>
            </a:extLst>
          </p:cNvPr>
          <p:cNvSpPr txBox="1"/>
          <p:nvPr/>
        </p:nvSpPr>
        <p:spPr>
          <a:xfrm>
            <a:off x="3214194" y="10677130"/>
            <a:ext cx="10058400" cy="691098"/>
          </a:xfrm>
          <a:prstGeom prst="rect">
            <a:avLst/>
          </a:prstGeom>
          <a:noFill/>
        </p:spPr>
        <p:txBody>
          <a:bodyPr wrap="square" lIns="74815" tIns="37407" rIns="74815" bIns="37407" anchor="t"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EE4693"/>
                </a:solidFill>
                <a:latin typeface="Calibri"/>
                <a:ea typeface="Calibri"/>
                <a:cs typeface="Calibri"/>
              </a:rPr>
              <a:t>HISTORY AND PURPOSE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AEA296C-7601-8DA3-6C01-82C32E48C2EC}"/>
              </a:ext>
            </a:extLst>
          </p:cNvPr>
          <p:cNvSpPr txBox="1"/>
          <p:nvPr/>
        </p:nvSpPr>
        <p:spPr>
          <a:xfrm>
            <a:off x="2971106" y="11513765"/>
            <a:ext cx="10058400" cy="2780122"/>
          </a:xfrm>
          <a:custGeom>
            <a:avLst/>
            <a:gdLst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12940102 w 12940102"/>
              <a:gd name="connsiteY2" fmla="*/ 16335897 h 16335897"/>
              <a:gd name="connsiteX3" fmla="*/ 0 w 12940102"/>
              <a:gd name="connsiteY3" fmla="*/ 16335897 h 16335897"/>
              <a:gd name="connsiteX4" fmla="*/ 0 w 12940102"/>
              <a:gd name="connsiteY4" fmla="*/ 0 h 16335897"/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8177602 w 12940102"/>
              <a:gd name="connsiteY2" fmla="*/ 6380659 h 16335897"/>
              <a:gd name="connsiteX3" fmla="*/ 12940102 w 12940102"/>
              <a:gd name="connsiteY3" fmla="*/ 16335897 h 16335897"/>
              <a:gd name="connsiteX4" fmla="*/ 0 w 12940102"/>
              <a:gd name="connsiteY4" fmla="*/ 16335897 h 16335897"/>
              <a:gd name="connsiteX5" fmla="*/ 0 w 12940102"/>
              <a:gd name="connsiteY5" fmla="*/ 0 h 16335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40102" h="16335897">
                <a:moveTo>
                  <a:pt x="0" y="0"/>
                </a:moveTo>
                <a:lnTo>
                  <a:pt x="12940102" y="0"/>
                </a:lnTo>
                <a:cubicBezTo>
                  <a:pt x="12940102" y="3498486"/>
                  <a:pt x="8177602" y="2882173"/>
                  <a:pt x="8177602" y="6380659"/>
                </a:cubicBezTo>
                <a:lnTo>
                  <a:pt x="12940102" y="16335897"/>
                </a:lnTo>
                <a:lnTo>
                  <a:pt x="0" y="16335897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302947" tIns="151474" rIns="302947" bIns="151474" rtlCol="0" anchor="t">
            <a:noAutofit/>
          </a:bodyPr>
          <a:lstStyle/>
          <a:p>
            <a:pPr marL="35849" lvl="2"/>
            <a:r>
              <a:rPr lang="en-US" sz="3200" dirty="0">
                <a:latin typeface="Arial"/>
                <a:cs typeface="Arial"/>
              </a:rPr>
              <a:t>Insert text here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0D03ADD-7A7E-6BAD-7D5D-ECF6C1E09900}"/>
              </a:ext>
            </a:extLst>
          </p:cNvPr>
          <p:cNvSpPr txBox="1"/>
          <p:nvPr/>
        </p:nvSpPr>
        <p:spPr>
          <a:xfrm>
            <a:off x="3035662" y="15309659"/>
            <a:ext cx="10058400" cy="914400"/>
          </a:xfrm>
          <a:prstGeom prst="rect">
            <a:avLst/>
          </a:prstGeom>
          <a:solidFill>
            <a:srgbClr val="3D78C3"/>
          </a:solidFill>
        </p:spPr>
        <p:txBody>
          <a:bodyPr wrap="square" lIns="74815" tIns="37407" rIns="74815" bIns="37407" rtlCol="0" anchor="t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Mission, Vision, and Goals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392E538B-5300-309E-42A3-D5695A4E28AA}"/>
              </a:ext>
            </a:extLst>
          </p:cNvPr>
          <p:cNvSpPr txBox="1"/>
          <p:nvPr/>
        </p:nvSpPr>
        <p:spPr>
          <a:xfrm>
            <a:off x="3035662" y="25555786"/>
            <a:ext cx="10058400" cy="2780122"/>
          </a:xfrm>
          <a:custGeom>
            <a:avLst/>
            <a:gdLst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12940102 w 12940102"/>
              <a:gd name="connsiteY2" fmla="*/ 16335897 h 16335897"/>
              <a:gd name="connsiteX3" fmla="*/ 0 w 12940102"/>
              <a:gd name="connsiteY3" fmla="*/ 16335897 h 16335897"/>
              <a:gd name="connsiteX4" fmla="*/ 0 w 12940102"/>
              <a:gd name="connsiteY4" fmla="*/ 0 h 16335897"/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8177602 w 12940102"/>
              <a:gd name="connsiteY2" fmla="*/ 6380659 h 16335897"/>
              <a:gd name="connsiteX3" fmla="*/ 12940102 w 12940102"/>
              <a:gd name="connsiteY3" fmla="*/ 16335897 h 16335897"/>
              <a:gd name="connsiteX4" fmla="*/ 0 w 12940102"/>
              <a:gd name="connsiteY4" fmla="*/ 16335897 h 16335897"/>
              <a:gd name="connsiteX5" fmla="*/ 0 w 12940102"/>
              <a:gd name="connsiteY5" fmla="*/ 0 h 16335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40102" h="16335897">
                <a:moveTo>
                  <a:pt x="0" y="0"/>
                </a:moveTo>
                <a:lnTo>
                  <a:pt x="12940102" y="0"/>
                </a:lnTo>
                <a:cubicBezTo>
                  <a:pt x="12940102" y="3498486"/>
                  <a:pt x="8177602" y="2882173"/>
                  <a:pt x="8177602" y="6380659"/>
                </a:cubicBezTo>
                <a:lnTo>
                  <a:pt x="12940102" y="16335897"/>
                </a:lnTo>
                <a:lnTo>
                  <a:pt x="0" y="16335897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302947" tIns="151474" rIns="302947" bIns="151474" rtlCol="0" anchor="t">
            <a:noAutofit/>
          </a:bodyPr>
          <a:lstStyle/>
          <a:p>
            <a:pPr marL="35849" lvl="2"/>
            <a:r>
              <a:rPr lang="en-US" sz="3200" dirty="0">
                <a:latin typeface="Arial"/>
                <a:cs typeface="Arial"/>
              </a:rPr>
              <a:t>Insert text here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112" name="Rectangle: Folded Corner 111">
            <a:extLst>
              <a:ext uri="{FF2B5EF4-FFF2-40B4-BE49-F238E27FC236}">
                <a16:creationId xmlns:a16="http://schemas.microsoft.com/office/drawing/2014/main" id="{5966A610-E3F7-CDBE-73B5-2525A54BD54D}"/>
              </a:ext>
            </a:extLst>
          </p:cNvPr>
          <p:cNvSpPr/>
          <p:nvPr/>
        </p:nvSpPr>
        <p:spPr>
          <a:xfrm>
            <a:off x="16995642" y="8945835"/>
            <a:ext cx="10058400" cy="7513365"/>
          </a:xfrm>
          <a:prstGeom prst="foldedCorner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Note: This poster is currently 48 x 36” (landscape). To change the size of this poster, go to the “Design” tab on the toolbar above and click “Slide Size”, then “Custom Size”.</a:t>
            </a:r>
          </a:p>
          <a:p>
            <a:pPr algn="ctr"/>
            <a:endParaRPr lang="en-US" sz="4400" dirty="0"/>
          </a:p>
          <a:p>
            <a:pPr algn="ctr"/>
            <a:r>
              <a:rPr lang="en-US" sz="4400" dirty="0"/>
              <a:t>Also, feel free to change any fonts, colors, and headers to better match your organization and desired poster content.</a:t>
            </a:r>
          </a:p>
        </p:txBody>
      </p:sp>
    </p:spTree>
    <p:extLst>
      <p:ext uri="{BB962C8B-B14F-4D97-AF65-F5344CB8AC3E}">
        <p14:creationId xmlns:p14="http://schemas.microsoft.com/office/powerpoint/2010/main" val="5140069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1829c3e2-d830-4a26-883c-1f9300c538cd"/>
  <p:tag name="TPVERSION" val="8"/>
  <p:tag name="TPFULLVERSION" val="8.2.6.7"/>
  <p:tag name="PPTVERSION" val="14"/>
  <p:tag name="TPOS" val="2"/>
  <p:tag name="TPLASTSAVEVERSION" val="6.2 P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C56E9F8A197440A895D292523CF376" ma:contentTypeVersion="18" ma:contentTypeDescription="Create a new document." ma:contentTypeScope="" ma:versionID="f94f45a26c97341da4d5b9f61e612540">
  <xsd:schema xmlns:xsd="http://www.w3.org/2001/XMLSchema" xmlns:xs="http://www.w3.org/2001/XMLSchema" xmlns:p="http://schemas.microsoft.com/office/2006/metadata/properties" xmlns:ns2="6da122f5-03b6-40ae-9127-17c9292989a2" xmlns:ns3="24a61827-17da-44f6-8c68-a90b263b5fca" targetNamespace="http://schemas.microsoft.com/office/2006/metadata/properties" ma:root="true" ma:fieldsID="91d1e420ac4c1c7eda161715bf47f892" ns2:_="" ns3:_="">
    <xsd:import namespace="6da122f5-03b6-40ae-9127-17c9292989a2"/>
    <xsd:import namespace="24a61827-17da-44f6-8c68-a90b263b5f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a122f5-03b6-40ae-9127-17c9292989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3718347-7ac7-43d2-8bc2-3254bf33472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a61827-17da-44f6-8c68-a90b263b5fc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dae9ff3-0215-4ad9-a6f5-eb1ee4049083}" ma:internalName="TaxCatchAll" ma:showField="CatchAllData" ma:web="24a61827-17da-44f6-8c68-a90b263b5f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4a61827-17da-44f6-8c68-a90b263b5fca" xsi:nil="true"/>
    <lcf76f155ced4ddcb4097134ff3c332f xmlns="6da122f5-03b6-40ae-9127-17c9292989a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302FABD-7030-4BF1-8748-5B4034FB0C45}">
  <ds:schemaRefs>
    <ds:schemaRef ds:uri="24a61827-17da-44f6-8c68-a90b263b5fca"/>
    <ds:schemaRef ds:uri="6da122f5-03b6-40ae-9127-17c9292989a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64D10BB-5684-4DBF-BB2B-232A4A214E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591C93-02FE-41F3-BF54-6E16F7EFD72A}">
  <ds:schemaRefs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6da122f5-03b6-40ae-9127-17c9292989a2"/>
    <ds:schemaRef ds:uri="http://www.w3.org/XML/1998/namespace"/>
    <ds:schemaRef ds:uri="24a61827-17da-44f6-8c68-a90b263b5fca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1920</TotalTime>
  <Words>181</Words>
  <Application>Microsoft Office PowerPoint</Application>
  <PresentationFormat>Custom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Gotham</vt:lpstr>
      <vt:lpstr>Office Theme</vt:lpstr>
      <vt:lpstr>PowerPoint Presentation</vt:lpstr>
    </vt:vector>
  </TitlesOfParts>
  <Company>Department of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dom-user</dc:creator>
  <cp:lastModifiedBy>Olivia Steidl</cp:lastModifiedBy>
  <cp:revision>5</cp:revision>
  <cp:lastPrinted>2018-03-29T20:06:19Z</cp:lastPrinted>
  <dcterms:created xsi:type="dcterms:W3CDTF">2015-12-10T20:03:05Z</dcterms:created>
  <dcterms:modified xsi:type="dcterms:W3CDTF">2025-07-15T17:42:57Z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0x0101007BC56E9F8A197440A895D292523CF376</vt:lpwstr>
  </property>
  <property fmtid="{D5CDD505-2E9C-101B-9397-08002B2CF9AE}" pid="3" name="MediaServiceImageTags">
    <vt:lpwstr/>
  </property>
</Properties>
</file>