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32918400" cy="43891200"/>
  <p:notesSz cx="6858000" cy="9144000"/>
  <p:custDataLst>
    <p:tags r:id="rId7"/>
  </p:custDataLst>
  <p:defaultTextStyle>
    <a:defPPr>
      <a:defRPr lang="en-US"/>
    </a:defPPr>
    <a:lvl1pPr marL="0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1pPr>
    <a:lvl2pPr marL="1941104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2pPr>
    <a:lvl3pPr marL="3882207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3pPr>
    <a:lvl4pPr marL="5823311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4pPr>
    <a:lvl5pPr marL="7764415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5pPr>
    <a:lvl6pPr marL="9705520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6pPr>
    <a:lvl7pPr marL="11646623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7pPr>
    <a:lvl8pPr marL="13587727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8pPr>
    <a:lvl9pPr marL="15528831" algn="l" defTabSz="3882207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9B7379-35A9-8F50-1B62-53B5FBC8565F}" name="Alexandria Cull Weatherer" initials="AW" userId="S::acull@wisc.edu::19e3ec1d-695d-490a-bed9-ef0529341c87" providerId="AD"/>
  <p188:author id="{FDAF43C4-57DD-9D63-BD51-B56244E7B217}" name="ALLISON MARIE ANTOINE" initials="AA" userId="S::antoine2@wisc.edu::e652ead3-cab7-4bc2-a8b7-2a3b1f0f6146" providerId="AD"/>
  <p188:author id="{3DD3B4DD-D2E9-8FE2-8B4A-A224DA8861E3}" name="Beth Brunner" initials="BB" userId="S::eabrunner@wisc.edu::357c9d8b-56d4-42e6-a783-82684fc5fc0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hman, Carrie" initials="SC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78C3"/>
    <a:srgbClr val="EE4693"/>
    <a:srgbClr val="E8ECF6"/>
    <a:srgbClr val="7CC2B0"/>
    <a:srgbClr val="F7F8F9"/>
    <a:srgbClr val="36507B"/>
    <a:srgbClr val="05578F"/>
    <a:srgbClr val="98B954"/>
    <a:srgbClr val="7D60A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1C363-2005-4F28-A967-B4C48B578E5A}" v="39" dt="2025-07-15T15:22:39.7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2172" y="8"/>
      </p:cViewPr>
      <p:guideLst>
        <p:guide orient="horz" pos="1382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299" cy="348694"/>
          </a:xfrm>
          <a:prstGeom prst="rect">
            <a:avLst/>
          </a:prstGeom>
        </p:spPr>
        <p:txBody>
          <a:bodyPr vert="horz" lIns="92620" tIns="46310" rIns="92620" bIns="4631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1639" y="0"/>
            <a:ext cx="4002299" cy="348694"/>
          </a:xfrm>
          <a:prstGeom prst="rect">
            <a:avLst/>
          </a:prstGeom>
        </p:spPr>
        <p:txBody>
          <a:bodyPr vert="horz" lIns="92620" tIns="46310" rIns="92620" bIns="46310" rtlCol="0"/>
          <a:lstStyle>
            <a:lvl1pPr algn="r">
              <a:defRPr sz="1200"/>
            </a:lvl1pPr>
          </a:lstStyle>
          <a:p>
            <a:fld id="{0FC116F5-008E-4261-93C6-4BEDC16A6106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36963" y="522288"/>
            <a:ext cx="1962150" cy="2616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20" tIns="46310" rIns="92620" bIns="4631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12597"/>
            <a:ext cx="7388860" cy="3138250"/>
          </a:xfrm>
          <a:prstGeom prst="rect">
            <a:avLst/>
          </a:prstGeom>
        </p:spPr>
        <p:txBody>
          <a:bodyPr vert="horz" lIns="92620" tIns="46310" rIns="92620" bIns="4631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23984"/>
            <a:ext cx="4002299" cy="348694"/>
          </a:xfrm>
          <a:prstGeom prst="rect">
            <a:avLst/>
          </a:prstGeom>
        </p:spPr>
        <p:txBody>
          <a:bodyPr vert="horz" lIns="92620" tIns="46310" rIns="92620" bIns="4631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1639" y="6623984"/>
            <a:ext cx="4002299" cy="348694"/>
          </a:xfrm>
          <a:prstGeom prst="rect">
            <a:avLst/>
          </a:prstGeom>
        </p:spPr>
        <p:txBody>
          <a:bodyPr vert="horz" lIns="92620" tIns="46310" rIns="92620" bIns="46310" rtlCol="0" anchor="b"/>
          <a:lstStyle>
            <a:lvl1pPr algn="r">
              <a:defRPr sz="1200"/>
            </a:lvl1pPr>
          </a:lstStyle>
          <a:p>
            <a:fld id="{12ACD2E1-D07A-4A6D-A5F0-E3C0666A9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43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1pPr>
    <a:lvl2pPr marL="1941104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2pPr>
    <a:lvl3pPr marL="3882207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3pPr>
    <a:lvl4pPr marL="5823311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4pPr>
    <a:lvl5pPr marL="7764415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5pPr>
    <a:lvl6pPr marL="9705520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6pPr>
    <a:lvl7pPr marL="11646623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7pPr>
    <a:lvl8pPr marL="13587727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8pPr>
    <a:lvl9pPr marL="15528831" algn="l" defTabSz="3882207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636963" y="522288"/>
            <a:ext cx="1962150" cy="2616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ACD2E1-D07A-4A6D-A5F0-E3C0666A9C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301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13634725"/>
            <a:ext cx="27980640" cy="9408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24871680"/>
            <a:ext cx="23042880" cy="11216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23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46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67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893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17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340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5642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787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45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6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1757689"/>
            <a:ext cx="7406640" cy="37449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1757689"/>
            <a:ext cx="21671280" cy="37449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4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86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28204163"/>
            <a:ext cx="27980640" cy="8717280"/>
          </a:xfrm>
        </p:spPr>
        <p:txBody>
          <a:bodyPr anchor="t"/>
          <a:lstStyle>
            <a:lvl1pPr algn="l">
              <a:defRPr sz="1071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18602967"/>
            <a:ext cx="27980640" cy="9601198"/>
          </a:xfrm>
        </p:spPr>
        <p:txBody>
          <a:bodyPr anchor="b"/>
          <a:lstStyle>
            <a:lvl1pPr marL="0" indent="0">
              <a:buNone/>
              <a:defRPr sz="5358">
                <a:solidFill>
                  <a:schemeClr val="tx1">
                    <a:tint val="75000"/>
                  </a:schemeClr>
                </a:solidFill>
              </a:defRPr>
            </a:lvl1pPr>
            <a:lvl2pPr marL="1223460" indent="0">
              <a:buNone/>
              <a:defRPr sz="4854">
                <a:solidFill>
                  <a:schemeClr val="tx1">
                    <a:tint val="75000"/>
                  </a:schemeClr>
                </a:solidFill>
              </a:defRPr>
            </a:lvl2pPr>
            <a:lvl3pPr marL="2446920" indent="0">
              <a:buNone/>
              <a:defRPr sz="4287">
                <a:solidFill>
                  <a:schemeClr val="tx1">
                    <a:tint val="75000"/>
                  </a:schemeClr>
                </a:solidFill>
              </a:defRPr>
            </a:lvl3pPr>
            <a:lvl4pPr marL="3670381" indent="0">
              <a:buNone/>
              <a:defRPr sz="3782">
                <a:solidFill>
                  <a:schemeClr val="tx1">
                    <a:tint val="75000"/>
                  </a:schemeClr>
                </a:solidFill>
              </a:defRPr>
            </a:lvl4pPr>
            <a:lvl5pPr marL="4893842" indent="0">
              <a:buNone/>
              <a:defRPr sz="3782">
                <a:solidFill>
                  <a:schemeClr val="tx1">
                    <a:tint val="75000"/>
                  </a:schemeClr>
                </a:solidFill>
              </a:defRPr>
            </a:lvl5pPr>
            <a:lvl6pPr marL="6117303" indent="0">
              <a:buNone/>
              <a:defRPr sz="3782">
                <a:solidFill>
                  <a:schemeClr val="tx1">
                    <a:tint val="75000"/>
                  </a:schemeClr>
                </a:solidFill>
              </a:defRPr>
            </a:lvl6pPr>
            <a:lvl7pPr marL="7340763" indent="0">
              <a:buNone/>
              <a:defRPr sz="3782">
                <a:solidFill>
                  <a:schemeClr val="tx1">
                    <a:tint val="75000"/>
                  </a:schemeClr>
                </a:solidFill>
              </a:defRPr>
            </a:lvl7pPr>
            <a:lvl8pPr marL="8564223" indent="0">
              <a:buNone/>
              <a:defRPr sz="3782">
                <a:solidFill>
                  <a:schemeClr val="tx1">
                    <a:tint val="75000"/>
                  </a:schemeClr>
                </a:solidFill>
              </a:defRPr>
            </a:lvl8pPr>
            <a:lvl9pPr marL="9787683" indent="0">
              <a:buNone/>
              <a:defRPr sz="378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86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10241286"/>
            <a:ext cx="14538960" cy="28966163"/>
          </a:xfrm>
        </p:spPr>
        <p:txBody>
          <a:bodyPr/>
          <a:lstStyle>
            <a:lvl1pPr>
              <a:defRPr sz="7500"/>
            </a:lvl1pPr>
            <a:lvl2pPr>
              <a:defRPr sz="6429"/>
            </a:lvl2pPr>
            <a:lvl3pPr>
              <a:defRPr sz="5358"/>
            </a:lvl3pPr>
            <a:lvl4pPr>
              <a:defRPr sz="4854"/>
            </a:lvl4pPr>
            <a:lvl5pPr>
              <a:defRPr sz="4854"/>
            </a:lvl5pPr>
            <a:lvl6pPr>
              <a:defRPr sz="4854"/>
            </a:lvl6pPr>
            <a:lvl7pPr>
              <a:defRPr sz="4854"/>
            </a:lvl7pPr>
            <a:lvl8pPr>
              <a:defRPr sz="4854"/>
            </a:lvl8pPr>
            <a:lvl9pPr>
              <a:defRPr sz="48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10241286"/>
            <a:ext cx="14538960" cy="28966163"/>
          </a:xfrm>
        </p:spPr>
        <p:txBody>
          <a:bodyPr/>
          <a:lstStyle>
            <a:lvl1pPr>
              <a:defRPr sz="7500"/>
            </a:lvl1pPr>
            <a:lvl2pPr>
              <a:defRPr sz="6429"/>
            </a:lvl2pPr>
            <a:lvl3pPr>
              <a:defRPr sz="5358"/>
            </a:lvl3pPr>
            <a:lvl4pPr>
              <a:defRPr sz="4854"/>
            </a:lvl4pPr>
            <a:lvl5pPr>
              <a:defRPr sz="4854"/>
            </a:lvl5pPr>
            <a:lvl6pPr>
              <a:defRPr sz="4854"/>
            </a:lvl6pPr>
            <a:lvl7pPr>
              <a:defRPr sz="4854"/>
            </a:lvl7pPr>
            <a:lvl8pPr>
              <a:defRPr sz="4854"/>
            </a:lvl8pPr>
            <a:lvl9pPr>
              <a:defRPr sz="48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571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4" y="9824727"/>
            <a:ext cx="14544677" cy="4094477"/>
          </a:xfrm>
        </p:spPr>
        <p:txBody>
          <a:bodyPr anchor="b"/>
          <a:lstStyle>
            <a:lvl1pPr marL="0" indent="0">
              <a:buNone/>
              <a:defRPr sz="6429" b="1"/>
            </a:lvl1pPr>
            <a:lvl2pPr marL="1223460" indent="0">
              <a:buNone/>
              <a:defRPr sz="5358" b="1"/>
            </a:lvl2pPr>
            <a:lvl3pPr marL="2446920" indent="0">
              <a:buNone/>
              <a:defRPr sz="4854" b="1"/>
            </a:lvl3pPr>
            <a:lvl4pPr marL="3670381" indent="0">
              <a:buNone/>
              <a:defRPr sz="4287" b="1"/>
            </a:lvl4pPr>
            <a:lvl5pPr marL="4893842" indent="0">
              <a:buNone/>
              <a:defRPr sz="4287" b="1"/>
            </a:lvl5pPr>
            <a:lvl6pPr marL="6117303" indent="0">
              <a:buNone/>
              <a:defRPr sz="4287" b="1"/>
            </a:lvl6pPr>
            <a:lvl7pPr marL="7340763" indent="0">
              <a:buNone/>
              <a:defRPr sz="4287" b="1"/>
            </a:lvl7pPr>
            <a:lvl8pPr marL="8564223" indent="0">
              <a:buNone/>
              <a:defRPr sz="4287" b="1"/>
            </a:lvl8pPr>
            <a:lvl9pPr marL="9787683" indent="0">
              <a:buNone/>
              <a:defRPr sz="42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4" y="13919204"/>
            <a:ext cx="14544677" cy="25288243"/>
          </a:xfrm>
        </p:spPr>
        <p:txBody>
          <a:bodyPr/>
          <a:lstStyle>
            <a:lvl1pPr>
              <a:defRPr sz="6429"/>
            </a:lvl1pPr>
            <a:lvl2pPr>
              <a:defRPr sz="5358"/>
            </a:lvl2pPr>
            <a:lvl3pPr>
              <a:defRPr sz="4854"/>
            </a:lvl3pPr>
            <a:lvl4pPr>
              <a:defRPr sz="4287"/>
            </a:lvl4pPr>
            <a:lvl5pPr>
              <a:defRPr sz="4287"/>
            </a:lvl5pPr>
            <a:lvl6pPr>
              <a:defRPr sz="4287"/>
            </a:lvl6pPr>
            <a:lvl7pPr>
              <a:defRPr sz="4287"/>
            </a:lvl7pPr>
            <a:lvl8pPr>
              <a:defRPr sz="4287"/>
            </a:lvl8pPr>
            <a:lvl9pPr>
              <a:defRPr sz="42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9824727"/>
            <a:ext cx="14550390" cy="4094477"/>
          </a:xfrm>
        </p:spPr>
        <p:txBody>
          <a:bodyPr anchor="b"/>
          <a:lstStyle>
            <a:lvl1pPr marL="0" indent="0">
              <a:buNone/>
              <a:defRPr sz="6429" b="1"/>
            </a:lvl1pPr>
            <a:lvl2pPr marL="1223460" indent="0">
              <a:buNone/>
              <a:defRPr sz="5358" b="1"/>
            </a:lvl2pPr>
            <a:lvl3pPr marL="2446920" indent="0">
              <a:buNone/>
              <a:defRPr sz="4854" b="1"/>
            </a:lvl3pPr>
            <a:lvl4pPr marL="3670381" indent="0">
              <a:buNone/>
              <a:defRPr sz="4287" b="1"/>
            </a:lvl4pPr>
            <a:lvl5pPr marL="4893842" indent="0">
              <a:buNone/>
              <a:defRPr sz="4287" b="1"/>
            </a:lvl5pPr>
            <a:lvl6pPr marL="6117303" indent="0">
              <a:buNone/>
              <a:defRPr sz="4287" b="1"/>
            </a:lvl6pPr>
            <a:lvl7pPr marL="7340763" indent="0">
              <a:buNone/>
              <a:defRPr sz="4287" b="1"/>
            </a:lvl7pPr>
            <a:lvl8pPr marL="8564223" indent="0">
              <a:buNone/>
              <a:defRPr sz="4287" b="1"/>
            </a:lvl8pPr>
            <a:lvl9pPr marL="9787683" indent="0">
              <a:buNone/>
              <a:defRPr sz="428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13919204"/>
            <a:ext cx="14550390" cy="25288243"/>
          </a:xfrm>
        </p:spPr>
        <p:txBody>
          <a:bodyPr/>
          <a:lstStyle>
            <a:lvl1pPr>
              <a:defRPr sz="6429"/>
            </a:lvl1pPr>
            <a:lvl2pPr>
              <a:defRPr sz="5358"/>
            </a:lvl2pPr>
            <a:lvl3pPr>
              <a:defRPr sz="4854"/>
            </a:lvl3pPr>
            <a:lvl4pPr>
              <a:defRPr sz="4287"/>
            </a:lvl4pPr>
            <a:lvl5pPr>
              <a:defRPr sz="4287"/>
            </a:lvl5pPr>
            <a:lvl6pPr>
              <a:defRPr sz="4287"/>
            </a:lvl6pPr>
            <a:lvl7pPr>
              <a:defRPr sz="4287"/>
            </a:lvl7pPr>
            <a:lvl8pPr>
              <a:defRPr sz="4287"/>
            </a:lvl8pPr>
            <a:lvl9pPr>
              <a:defRPr sz="42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887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02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69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6" y="1747520"/>
            <a:ext cx="10829927" cy="7437120"/>
          </a:xfrm>
        </p:spPr>
        <p:txBody>
          <a:bodyPr anchor="b"/>
          <a:lstStyle>
            <a:lvl1pPr algn="l">
              <a:defRPr sz="535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1747525"/>
            <a:ext cx="18402300" cy="37459922"/>
          </a:xfrm>
        </p:spPr>
        <p:txBody>
          <a:bodyPr/>
          <a:lstStyle>
            <a:lvl1pPr>
              <a:defRPr sz="8571"/>
            </a:lvl1pPr>
            <a:lvl2pPr>
              <a:defRPr sz="7500"/>
            </a:lvl2pPr>
            <a:lvl3pPr>
              <a:defRPr sz="6429"/>
            </a:lvl3pPr>
            <a:lvl4pPr>
              <a:defRPr sz="5358"/>
            </a:lvl4pPr>
            <a:lvl5pPr>
              <a:defRPr sz="5358"/>
            </a:lvl5pPr>
            <a:lvl6pPr>
              <a:defRPr sz="5358"/>
            </a:lvl6pPr>
            <a:lvl7pPr>
              <a:defRPr sz="5358"/>
            </a:lvl7pPr>
            <a:lvl8pPr>
              <a:defRPr sz="5358"/>
            </a:lvl8pPr>
            <a:lvl9pPr>
              <a:defRPr sz="535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6" y="9184644"/>
            <a:ext cx="10829927" cy="30022802"/>
          </a:xfrm>
        </p:spPr>
        <p:txBody>
          <a:bodyPr/>
          <a:lstStyle>
            <a:lvl1pPr marL="0" indent="0">
              <a:buNone/>
              <a:defRPr sz="3782"/>
            </a:lvl1pPr>
            <a:lvl2pPr marL="1223460" indent="0">
              <a:buNone/>
              <a:defRPr sz="3215"/>
            </a:lvl2pPr>
            <a:lvl3pPr marL="2446920" indent="0">
              <a:buNone/>
              <a:defRPr sz="2711"/>
            </a:lvl3pPr>
            <a:lvl4pPr marL="3670381" indent="0">
              <a:buNone/>
              <a:defRPr sz="2395"/>
            </a:lvl4pPr>
            <a:lvl5pPr marL="4893842" indent="0">
              <a:buNone/>
              <a:defRPr sz="2395"/>
            </a:lvl5pPr>
            <a:lvl6pPr marL="6117303" indent="0">
              <a:buNone/>
              <a:defRPr sz="2395"/>
            </a:lvl6pPr>
            <a:lvl7pPr marL="7340763" indent="0">
              <a:buNone/>
              <a:defRPr sz="2395"/>
            </a:lvl7pPr>
            <a:lvl8pPr marL="8564223" indent="0">
              <a:buNone/>
              <a:defRPr sz="2395"/>
            </a:lvl8pPr>
            <a:lvl9pPr marL="9787683" indent="0">
              <a:buNone/>
              <a:defRPr sz="23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714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30723841"/>
            <a:ext cx="19751040" cy="3627122"/>
          </a:xfrm>
        </p:spPr>
        <p:txBody>
          <a:bodyPr anchor="b"/>
          <a:lstStyle>
            <a:lvl1pPr algn="l">
              <a:defRPr sz="535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3921760"/>
            <a:ext cx="19751040" cy="26334720"/>
          </a:xfrm>
        </p:spPr>
        <p:txBody>
          <a:bodyPr/>
          <a:lstStyle>
            <a:lvl1pPr marL="0" indent="0">
              <a:buNone/>
              <a:defRPr sz="8571"/>
            </a:lvl1pPr>
            <a:lvl2pPr marL="1223460" indent="0">
              <a:buNone/>
              <a:defRPr sz="7500"/>
            </a:lvl2pPr>
            <a:lvl3pPr marL="2446920" indent="0">
              <a:buNone/>
              <a:defRPr sz="6429"/>
            </a:lvl3pPr>
            <a:lvl4pPr marL="3670381" indent="0">
              <a:buNone/>
              <a:defRPr sz="5358"/>
            </a:lvl4pPr>
            <a:lvl5pPr marL="4893842" indent="0">
              <a:buNone/>
              <a:defRPr sz="5358"/>
            </a:lvl5pPr>
            <a:lvl6pPr marL="6117303" indent="0">
              <a:buNone/>
              <a:defRPr sz="5358"/>
            </a:lvl6pPr>
            <a:lvl7pPr marL="7340763" indent="0">
              <a:buNone/>
              <a:defRPr sz="5358"/>
            </a:lvl7pPr>
            <a:lvl8pPr marL="8564223" indent="0">
              <a:buNone/>
              <a:defRPr sz="5358"/>
            </a:lvl8pPr>
            <a:lvl9pPr marL="9787683" indent="0">
              <a:buNone/>
              <a:defRPr sz="535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34350963"/>
            <a:ext cx="19751040" cy="5151118"/>
          </a:xfrm>
        </p:spPr>
        <p:txBody>
          <a:bodyPr/>
          <a:lstStyle>
            <a:lvl1pPr marL="0" indent="0">
              <a:buNone/>
              <a:defRPr sz="3782"/>
            </a:lvl1pPr>
            <a:lvl2pPr marL="1223460" indent="0">
              <a:buNone/>
              <a:defRPr sz="3215"/>
            </a:lvl2pPr>
            <a:lvl3pPr marL="2446920" indent="0">
              <a:buNone/>
              <a:defRPr sz="2711"/>
            </a:lvl3pPr>
            <a:lvl4pPr marL="3670381" indent="0">
              <a:buNone/>
              <a:defRPr sz="2395"/>
            </a:lvl4pPr>
            <a:lvl5pPr marL="4893842" indent="0">
              <a:buNone/>
              <a:defRPr sz="2395"/>
            </a:lvl5pPr>
            <a:lvl6pPr marL="6117303" indent="0">
              <a:buNone/>
              <a:defRPr sz="2395"/>
            </a:lvl6pPr>
            <a:lvl7pPr marL="7340763" indent="0">
              <a:buNone/>
              <a:defRPr sz="2395"/>
            </a:lvl7pPr>
            <a:lvl8pPr marL="8564223" indent="0">
              <a:buNone/>
              <a:defRPr sz="2395"/>
            </a:lvl8pPr>
            <a:lvl9pPr marL="9787683" indent="0">
              <a:buNone/>
              <a:defRPr sz="23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398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1757683"/>
            <a:ext cx="29626560" cy="7315200"/>
          </a:xfrm>
          <a:prstGeom prst="rect">
            <a:avLst/>
          </a:prstGeom>
        </p:spPr>
        <p:txBody>
          <a:bodyPr vert="horz" lIns="388221" tIns="194111" rIns="388221" bIns="19411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10241286"/>
            <a:ext cx="29626560" cy="28966163"/>
          </a:xfrm>
          <a:prstGeom prst="rect">
            <a:avLst/>
          </a:prstGeom>
        </p:spPr>
        <p:txBody>
          <a:bodyPr vert="horz" lIns="388221" tIns="194111" rIns="388221" bIns="19411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40680643"/>
            <a:ext cx="7680960" cy="2336800"/>
          </a:xfrm>
          <a:prstGeom prst="rect">
            <a:avLst/>
          </a:prstGeom>
        </p:spPr>
        <p:txBody>
          <a:bodyPr vert="horz" lIns="388221" tIns="194111" rIns="388221" bIns="194111" rtlCol="0" anchor="ctr"/>
          <a:lstStyle>
            <a:lvl1pPr algn="l">
              <a:defRPr sz="32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18504-C7BB-4746-BFBD-889DF000755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40680643"/>
            <a:ext cx="10424160" cy="2336800"/>
          </a:xfrm>
          <a:prstGeom prst="rect">
            <a:avLst/>
          </a:prstGeom>
        </p:spPr>
        <p:txBody>
          <a:bodyPr vert="horz" lIns="388221" tIns="194111" rIns="388221" bIns="194111" rtlCol="0" anchor="ctr"/>
          <a:lstStyle>
            <a:lvl1pPr algn="ctr">
              <a:defRPr sz="32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40680643"/>
            <a:ext cx="7680960" cy="2336800"/>
          </a:xfrm>
          <a:prstGeom prst="rect">
            <a:avLst/>
          </a:prstGeom>
        </p:spPr>
        <p:txBody>
          <a:bodyPr vert="horz" lIns="388221" tIns="194111" rIns="388221" bIns="194111" rtlCol="0" anchor="ctr"/>
          <a:lstStyle>
            <a:lvl1pPr algn="r">
              <a:defRPr sz="32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24924-FC36-4E40-AC57-0DFC6EC6E7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6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2446920" rtl="0" eaLnBrk="1" latinLnBrk="0" hangingPunct="1">
        <a:spcBef>
          <a:spcPct val="0"/>
        </a:spcBef>
        <a:buNone/>
        <a:defRPr sz="1178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7596" indent="-917596" algn="l" defTabSz="2446920" rtl="0" eaLnBrk="1" latinLnBrk="0" hangingPunct="1">
        <a:spcBef>
          <a:spcPct val="20000"/>
        </a:spcBef>
        <a:buFont typeface="Arial" panose="020B0604020202020204" pitchFamily="34" charset="0"/>
        <a:buChar char="•"/>
        <a:defRPr sz="8571" kern="1200">
          <a:solidFill>
            <a:schemeClr val="tx1"/>
          </a:solidFill>
          <a:latin typeface="+mn-lt"/>
          <a:ea typeface="+mn-ea"/>
          <a:cs typeface="+mn-cs"/>
        </a:defRPr>
      </a:lvl1pPr>
      <a:lvl2pPr marL="1988123" indent="-764662" algn="l" defTabSz="2446920" rtl="0" eaLnBrk="1" latinLnBrk="0" hangingPunct="1">
        <a:spcBef>
          <a:spcPct val="20000"/>
        </a:spcBef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058651" indent="-611731" algn="l" defTabSz="2446920" rtl="0" eaLnBrk="1" latinLnBrk="0" hangingPunct="1">
        <a:spcBef>
          <a:spcPct val="20000"/>
        </a:spcBef>
        <a:buFont typeface="Arial" panose="020B0604020202020204" pitchFamily="34" charset="0"/>
        <a:buChar char="•"/>
        <a:defRPr sz="6429" kern="1200">
          <a:solidFill>
            <a:schemeClr val="tx1"/>
          </a:solidFill>
          <a:latin typeface="+mn-lt"/>
          <a:ea typeface="+mn-ea"/>
          <a:cs typeface="+mn-cs"/>
        </a:defRPr>
      </a:lvl3pPr>
      <a:lvl4pPr marL="4282111" indent="-611731" algn="l" defTabSz="2446920" rtl="0" eaLnBrk="1" latinLnBrk="0" hangingPunct="1">
        <a:spcBef>
          <a:spcPct val="20000"/>
        </a:spcBef>
        <a:buFont typeface="Arial" panose="020B0604020202020204" pitchFamily="34" charset="0"/>
        <a:buChar char="–"/>
        <a:defRPr sz="5358" kern="1200">
          <a:solidFill>
            <a:schemeClr val="tx1"/>
          </a:solidFill>
          <a:latin typeface="+mn-lt"/>
          <a:ea typeface="+mn-ea"/>
          <a:cs typeface="+mn-cs"/>
        </a:defRPr>
      </a:lvl4pPr>
      <a:lvl5pPr marL="5505572" indent="-611731" algn="l" defTabSz="2446920" rtl="0" eaLnBrk="1" latinLnBrk="0" hangingPunct="1">
        <a:spcBef>
          <a:spcPct val="20000"/>
        </a:spcBef>
        <a:buFont typeface="Arial" panose="020B0604020202020204" pitchFamily="34" charset="0"/>
        <a:buChar char="»"/>
        <a:defRPr sz="5358" kern="1200">
          <a:solidFill>
            <a:schemeClr val="tx1"/>
          </a:solidFill>
          <a:latin typeface="+mn-lt"/>
          <a:ea typeface="+mn-ea"/>
          <a:cs typeface="+mn-cs"/>
        </a:defRPr>
      </a:lvl5pPr>
      <a:lvl6pPr marL="6729032" indent="-611731" algn="l" defTabSz="244692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58" kern="1200">
          <a:solidFill>
            <a:schemeClr val="tx1"/>
          </a:solidFill>
          <a:latin typeface="+mn-lt"/>
          <a:ea typeface="+mn-ea"/>
          <a:cs typeface="+mn-cs"/>
        </a:defRPr>
      </a:lvl6pPr>
      <a:lvl7pPr marL="7952493" indent="-611731" algn="l" defTabSz="244692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58" kern="1200">
          <a:solidFill>
            <a:schemeClr val="tx1"/>
          </a:solidFill>
          <a:latin typeface="+mn-lt"/>
          <a:ea typeface="+mn-ea"/>
          <a:cs typeface="+mn-cs"/>
        </a:defRPr>
      </a:lvl7pPr>
      <a:lvl8pPr marL="9175953" indent="-611731" algn="l" defTabSz="244692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58" kern="1200">
          <a:solidFill>
            <a:schemeClr val="tx1"/>
          </a:solidFill>
          <a:latin typeface="+mn-lt"/>
          <a:ea typeface="+mn-ea"/>
          <a:cs typeface="+mn-cs"/>
        </a:defRPr>
      </a:lvl8pPr>
      <a:lvl9pPr marL="10399414" indent="-611731" algn="l" defTabSz="244692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1pPr>
      <a:lvl2pPr marL="1223460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2pPr>
      <a:lvl3pPr marL="2446920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3pPr>
      <a:lvl4pPr marL="3670381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4pPr>
      <a:lvl5pPr marL="4893842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5pPr>
      <a:lvl6pPr marL="6117303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6pPr>
      <a:lvl7pPr marL="7340763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7pPr>
      <a:lvl8pPr marL="8564223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8pPr>
      <a:lvl9pPr marL="9787683" algn="l" defTabSz="2446920" rtl="0" eaLnBrk="1" latinLnBrk="0" hangingPunct="1">
        <a:defRPr sz="48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102"/>
          <p:cNvSpPr txBox="1"/>
          <p:nvPr/>
        </p:nvSpPr>
        <p:spPr>
          <a:xfrm>
            <a:off x="0" y="984"/>
            <a:ext cx="32918400" cy="4167219"/>
          </a:xfrm>
          <a:prstGeom prst="rect">
            <a:avLst/>
          </a:prstGeom>
          <a:solidFill>
            <a:srgbClr val="3D78C3"/>
          </a:solidFill>
          <a:ln>
            <a:noFill/>
          </a:ln>
        </p:spPr>
        <p:txBody>
          <a:bodyPr wrap="square" lIns="302947" tIns="151474" rIns="302947" bIns="151474" rtlCol="0" anchor="ctr" anchorCtr="0">
            <a:noAutofit/>
          </a:bodyPr>
          <a:lstStyle/>
          <a:p>
            <a:pPr algn="ctr"/>
            <a:r>
              <a:rPr lang="en-US" sz="80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Organization Name</a:t>
            </a:r>
          </a:p>
          <a:p>
            <a:pPr algn="ctr"/>
            <a:r>
              <a:rPr lang="en-US" sz="7200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Project Title</a:t>
            </a:r>
          </a:p>
          <a:p>
            <a:pPr algn="ctr"/>
            <a:r>
              <a:rPr lang="en-US" sz="6600" dirty="0">
                <a:solidFill>
                  <a:schemeClr val="bg1"/>
                </a:solidFill>
              </a:rPr>
              <a:t>Author; Author; Author</a:t>
            </a:r>
            <a:endParaRPr lang="en-US" sz="6600" dirty="0">
              <a:solidFill>
                <a:schemeClr val="bg1"/>
              </a:solidFill>
              <a:ea typeface="Calibri"/>
              <a:cs typeface="Calibri"/>
            </a:endParaRPr>
          </a:p>
          <a:p>
            <a:pPr algn="ctr"/>
            <a:endParaRPr lang="en-US" sz="1513" i="1" dirty="0">
              <a:solidFill>
                <a:schemeClr val="bg1"/>
              </a:solidFill>
              <a:latin typeface="Century Gothic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F2B4229A-E386-A236-A773-6F3E7D662479}"/>
              </a:ext>
            </a:extLst>
          </p:cNvPr>
          <p:cNvSpPr txBox="1"/>
          <p:nvPr/>
        </p:nvSpPr>
        <p:spPr>
          <a:xfrm>
            <a:off x="23396946" y="41090710"/>
            <a:ext cx="8229600" cy="1783234"/>
          </a:xfrm>
          <a:prstGeom prst="rect">
            <a:avLst/>
          </a:prstGeom>
          <a:noFill/>
        </p:spPr>
        <p:txBody>
          <a:bodyPr wrap="square" lIns="302947" tIns="151474" rIns="302947" bIns="151474" rtlCol="0" anchor="t">
            <a:spAutoFit/>
          </a:bodyPr>
          <a:lstStyle/>
          <a:p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Support 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This poster was supported by [insert funding source if desired].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C7B6186C-F982-E4F3-48A9-6512BD9402B0}"/>
              </a:ext>
            </a:extLst>
          </p:cNvPr>
          <p:cNvSpPr/>
          <p:nvPr/>
        </p:nvSpPr>
        <p:spPr>
          <a:xfrm>
            <a:off x="1772438" y="39371195"/>
            <a:ext cx="7315200" cy="3519703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Organization Logo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57A434FE-7940-AA48-8ECE-379E2A784808}"/>
              </a:ext>
            </a:extLst>
          </p:cNvPr>
          <p:cNvSpPr/>
          <p:nvPr/>
        </p:nvSpPr>
        <p:spPr>
          <a:xfrm>
            <a:off x="11442229" y="37240542"/>
            <a:ext cx="10058400" cy="5760720"/>
          </a:xfrm>
          <a:prstGeom prst="rect">
            <a:avLst/>
          </a:prstGeom>
          <a:solidFill>
            <a:srgbClr val="E8EC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300"/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25DF5213-E5B0-A6AD-7727-D448056EA302}"/>
              </a:ext>
            </a:extLst>
          </p:cNvPr>
          <p:cNvGrpSpPr/>
          <p:nvPr/>
        </p:nvGrpSpPr>
        <p:grpSpPr>
          <a:xfrm>
            <a:off x="11899429" y="37696985"/>
            <a:ext cx="9144000" cy="4847834"/>
            <a:chOff x="13320080" y="38133175"/>
            <a:chExt cx="9144000" cy="4847834"/>
          </a:xfrm>
        </p:grpSpPr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CF36A9CD-412E-6285-BEA4-C825B8404A8C}"/>
                </a:ext>
              </a:extLst>
            </p:cNvPr>
            <p:cNvSpPr txBox="1"/>
            <p:nvPr/>
          </p:nvSpPr>
          <p:spPr>
            <a:xfrm>
              <a:off x="13320080" y="38133175"/>
              <a:ext cx="9144000" cy="101681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8004" marR="3202" algn="ctr" defTabSz="576338">
                <a:lnSpc>
                  <a:spcPct val="119300"/>
                </a:lnSpc>
                <a:defRPr/>
              </a:pPr>
              <a:r>
                <a:rPr lang="en-US" sz="5400" b="1" spc="-13" dirty="0">
                  <a:solidFill>
                    <a:srgbClr val="3D78C3"/>
                  </a:solidFill>
                  <a:latin typeface="+mj-lt"/>
                  <a:cs typeface="Arial"/>
                </a:rPr>
                <a:t>More Information</a:t>
              </a:r>
              <a:endParaRPr lang="en-US" sz="5400" b="1" dirty="0">
                <a:solidFill>
                  <a:srgbClr val="3D78C3"/>
                </a:solidFill>
                <a:latin typeface="+mj-lt"/>
                <a:cs typeface="Arial"/>
              </a:endParaRPr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0BBF0094-0ED6-0B23-7B8C-EC0ADDFB137D}"/>
                </a:ext>
              </a:extLst>
            </p:cNvPr>
            <p:cNvGrpSpPr/>
            <p:nvPr/>
          </p:nvGrpSpPr>
          <p:grpSpPr>
            <a:xfrm>
              <a:off x="13735494" y="39323409"/>
              <a:ext cx="8313173" cy="3657600"/>
              <a:chOff x="13944267" y="39323409"/>
              <a:chExt cx="8313173" cy="3657600"/>
            </a:xfrm>
          </p:grpSpPr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58E79778-515F-30BC-1866-096E6EDDB78C}"/>
                  </a:ext>
                </a:extLst>
              </p:cNvPr>
              <p:cNvSpPr/>
              <p:nvPr/>
            </p:nvSpPr>
            <p:spPr>
              <a:xfrm>
                <a:off x="18599840" y="39323409"/>
                <a:ext cx="3657600" cy="3657600"/>
              </a:xfrm>
              <a:prstGeom prst="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QR Code?</a:t>
                </a:r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57277CE3-D1E2-6DD8-A013-3C13D58E81A0}"/>
                  </a:ext>
                </a:extLst>
              </p:cNvPr>
              <p:cNvSpPr txBox="1"/>
              <p:nvPr/>
            </p:nvSpPr>
            <p:spPr>
              <a:xfrm>
                <a:off x="13944267" y="39597492"/>
                <a:ext cx="4199818" cy="3075896"/>
              </a:xfrm>
              <a:prstGeom prst="rect">
                <a:avLst/>
              </a:prstGeom>
              <a:noFill/>
            </p:spPr>
            <p:txBody>
              <a:bodyPr wrap="square" lIns="302947" tIns="151474" rIns="302947" bIns="151474" rtlCol="0" anchor="t">
                <a:spAutoFit/>
              </a:bodyPr>
              <a:lstStyle/>
              <a:p>
                <a:pPr algn="ctr"/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To find out more about [project/ organization/ program], scan the QR code.</a:t>
                </a:r>
              </a:p>
            </p:txBody>
          </p:sp>
        </p:grpSp>
      </p:grpSp>
      <p:sp>
        <p:nvSpPr>
          <p:cNvPr id="132" name="TextBox 131"/>
          <p:cNvSpPr txBox="1"/>
          <p:nvPr/>
        </p:nvSpPr>
        <p:spPr>
          <a:xfrm>
            <a:off x="11442229" y="18862656"/>
            <a:ext cx="10058400" cy="914400"/>
          </a:xfrm>
          <a:prstGeom prst="rect">
            <a:avLst/>
          </a:prstGeom>
          <a:solidFill>
            <a:srgbClr val="3D78C3"/>
          </a:solidFill>
        </p:spPr>
        <p:txBody>
          <a:bodyPr wrap="square" lIns="74815" tIns="37407" rIns="74815" bIns="37407" rtlCol="0" anchor="t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Results/Outcomes/Status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11442229" y="5521161"/>
            <a:ext cx="10058400" cy="914400"/>
          </a:xfrm>
          <a:prstGeom prst="rect">
            <a:avLst/>
          </a:prstGeom>
          <a:solidFill>
            <a:srgbClr val="3D78C3"/>
          </a:solidFill>
        </p:spPr>
        <p:txBody>
          <a:bodyPr wrap="square" lIns="74815" tIns="37407" rIns="74815" bIns="37407" rtlCol="0" anchor="t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What We Do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48D6E40-1A31-D145-B116-69005B1F4B5A}"/>
              </a:ext>
            </a:extLst>
          </p:cNvPr>
          <p:cNvSpPr txBox="1"/>
          <p:nvPr/>
        </p:nvSpPr>
        <p:spPr>
          <a:xfrm>
            <a:off x="11539248" y="6650657"/>
            <a:ext cx="9864362" cy="2780122"/>
          </a:xfrm>
          <a:custGeom>
            <a:avLst/>
            <a:gdLst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12940102 w 12940102"/>
              <a:gd name="connsiteY2" fmla="*/ 16335897 h 16335897"/>
              <a:gd name="connsiteX3" fmla="*/ 0 w 12940102"/>
              <a:gd name="connsiteY3" fmla="*/ 16335897 h 16335897"/>
              <a:gd name="connsiteX4" fmla="*/ 0 w 12940102"/>
              <a:gd name="connsiteY4" fmla="*/ 0 h 16335897"/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8177602 w 12940102"/>
              <a:gd name="connsiteY2" fmla="*/ 6380659 h 16335897"/>
              <a:gd name="connsiteX3" fmla="*/ 12940102 w 12940102"/>
              <a:gd name="connsiteY3" fmla="*/ 16335897 h 16335897"/>
              <a:gd name="connsiteX4" fmla="*/ 0 w 12940102"/>
              <a:gd name="connsiteY4" fmla="*/ 16335897 h 16335897"/>
              <a:gd name="connsiteX5" fmla="*/ 0 w 12940102"/>
              <a:gd name="connsiteY5" fmla="*/ 0 h 16335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40102" h="16335897">
                <a:moveTo>
                  <a:pt x="0" y="0"/>
                </a:moveTo>
                <a:lnTo>
                  <a:pt x="12940102" y="0"/>
                </a:lnTo>
                <a:cubicBezTo>
                  <a:pt x="12940102" y="3498486"/>
                  <a:pt x="8177602" y="2882173"/>
                  <a:pt x="8177602" y="6380659"/>
                </a:cubicBezTo>
                <a:lnTo>
                  <a:pt x="12940102" y="16335897"/>
                </a:lnTo>
                <a:lnTo>
                  <a:pt x="0" y="16335897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302947" tIns="151474" rIns="302947" bIns="151474" rtlCol="0" anchor="t">
            <a:noAutofit/>
          </a:bodyPr>
          <a:lstStyle/>
          <a:p>
            <a:pPr marL="35849" lvl="2"/>
            <a:r>
              <a:rPr lang="en-US" sz="3200" dirty="0">
                <a:latin typeface="Arial"/>
                <a:cs typeface="Arial"/>
              </a:rPr>
              <a:t>Insert text here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EC42AFD-1155-2339-87BA-0CEA6437E53D}"/>
              </a:ext>
            </a:extLst>
          </p:cNvPr>
          <p:cNvSpPr txBox="1"/>
          <p:nvPr/>
        </p:nvSpPr>
        <p:spPr>
          <a:xfrm>
            <a:off x="11539248" y="20053683"/>
            <a:ext cx="9864362" cy="2780122"/>
          </a:xfrm>
          <a:custGeom>
            <a:avLst/>
            <a:gdLst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12940102 w 12940102"/>
              <a:gd name="connsiteY2" fmla="*/ 16335897 h 16335897"/>
              <a:gd name="connsiteX3" fmla="*/ 0 w 12940102"/>
              <a:gd name="connsiteY3" fmla="*/ 16335897 h 16335897"/>
              <a:gd name="connsiteX4" fmla="*/ 0 w 12940102"/>
              <a:gd name="connsiteY4" fmla="*/ 0 h 16335897"/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8177602 w 12940102"/>
              <a:gd name="connsiteY2" fmla="*/ 6380659 h 16335897"/>
              <a:gd name="connsiteX3" fmla="*/ 12940102 w 12940102"/>
              <a:gd name="connsiteY3" fmla="*/ 16335897 h 16335897"/>
              <a:gd name="connsiteX4" fmla="*/ 0 w 12940102"/>
              <a:gd name="connsiteY4" fmla="*/ 16335897 h 16335897"/>
              <a:gd name="connsiteX5" fmla="*/ 0 w 12940102"/>
              <a:gd name="connsiteY5" fmla="*/ 0 h 16335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40102" h="16335897">
                <a:moveTo>
                  <a:pt x="0" y="0"/>
                </a:moveTo>
                <a:lnTo>
                  <a:pt x="12940102" y="0"/>
                </a:lnTo>
                <a:cubicBezTo>
                  <a:pt x="12940102" y="3498486"/>
                  <a:pt x="8177602" y="2882173"/>
                  <a:pt x="8177602" y="6380659"/>
                </a:cubicBezTo>
                <a:lnTo>
                  <a:pt x="12940102" y="16335897"/>
                </a:lnTo>
                <a:lnTo>
                  <a:pt x="0" y="16335897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302947" tIns="151474" rIns="302947" bIns="151474" rtlCol="0" anchor="t">
            <a:noAutofit/>
          </a:bodyPr>
          <a:lstStyle/>
          <a:p>
            <a:pPr marL="35849" lvl="2"/>
            <a:r>
              <a:rPr lang="en-US" sz="3200" dirty="0">
                <a:latin typeface="Arial"/>
                <a:cs typeface="Arial"/>
              </a:rPr>
              <a:t>Insert text here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E547D0F-AF16-F696-F894-9B50B0B99B75}"/>
              </a:ext>
            </a:extLst>
          </p:cNvPr>
          <p:cNvSpPr txBox="1"/>
          <p:nvPr/>
        </p:nvSpPr>
        <p:spPr>
          <a:xfrm>
            <a:off x="23353512" y="5521161"/>
            <a:ext cx="8229600" cy="914400"/>
          </a:xfrm>
          <a:prstGeom prst="rect">
            <a:avLst/>
          </a:prstGeom>
          <a:solidFill>
            <a:srgbClr val="3D78C3"/>
          </a:solidFill>
        </p:spPr>
        <p:txBody>
          <a:bodyPr wrap="square" lIns="74815" tIns="37407" rIns="74815" bIns="37407" rtlCol="0" anchor="t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Examples of Work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F40F008-0793-3FFA-B91A-7C0AD9C140A8}"/>
              </a:ext>
            </a:extLst>
          </p:cNvPr>
          <p:cNvSpPr txBox="1"/>
          <p:nvPr/>
        </p:nvSpPr>
        <p:spPr>
          <a:xfrm>
            <a:off x="23506562" y="6650657"/>
            <a:ext cx="8046720" cy="760347"/>
          </a:xfrm>
          <a:prstGeom prst="rect">
            <a:avLst/>
          </a:prstGeom>
          <a:noFill/>
        </p:spPr>
        <p:txBody>
          <a:bodyPr wrap="square" lIns="74815" tIns="37407" rIns="74815" bIns="37407" anchor="t">
            <a:spAutoFit/>
          </a:bodyPr>
          <a:lstStyle/>
          <a:p>
            <a:pPr marL="7793" marR="3117" defTabSz="576338">
              <a:lnSpc>
                <a:spcPct val="119300"/>
              </a:lnSpc>
              <a:defRPr/>
            </a:pPr>
            <a:r>
              <a:rPr lang="en-US" sz="4000" b="1" spc="-13" dirty="0">
                <a:solidFill>
                  <a:srgbClr val="3B75BA"/>
                </a:solidFill>
                <a:latin typeface="Calibri"/>
                <a:ea typeface="Calibri"/>
                <a:cs typeface="Arial"/>
              </a:rPr>
              <a:t>HEADER</a:t>
            </a:r>
            <a:endParaRPr lang="en-US" sz="4000" b="1" dirty="0">
              <a:solidFill>
                <a:srgbClr val="3B75BA"/>
              </a:solidFill>
              <a:latin typeface="Gotham" panose="02000604030000020004" pitchFamily="50" charset="0"/>
              <a:ea typeface="Calibri"/>
              <a:cs typeface="Arial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BBE93C-9AEE-4F1C-5028-E8D9AFCFD810}"/>
              </a:ext>
            </a:extLst>
          </p:cNvPr>
          <p:cNvSpPr txBox="1"/>
          <p:nvPr/>
        </p:nvSpPr>
        <p:spPr>
          <a:xfrm>
            <a:off x="23268907" y="7778842"/>
            <a:ext cx="3817635" cy="7513365"/>
          </a:xfrm>
          <a:custGeom>
            <a:avLst/>
            <a:gdLst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12940102 w 12940102"/>
              <a:gd name="connsiteY2" fmla="*/ 16335897 h 16335897"/>
              <a:gd name="connsiteX3" fmla="*/ 0 w 12940102"/>
              <a:gd name="connsiteY3" fmla="*/ 16335897 h 16335897"/>
              <a:gd name="connsiteX4" fmla="*/ 0 w 12940102"/>
              <a:gd name="connsiteY4" fmla="*/ 0 h 16335897"/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8177602 w 12940102"/>
              <a:gd name="connsiteY2" fmla="*/ 6380659 h 16335897"/>
              <a:gd name="connsiteX3" fmla="*/ 12940102 w 12940102"/>
              <a:gd name="connsiteY3" fmla="*/ 16335897 h 16335897"/>
              <a:gd name="connsiteX4" fmla="*/ 0 w 12940102"/>
              <a:gd name="connsiteY4" fmla="*/ 16335897 h 16335897"/>
              <a:gd name="connsiteX5" fmla="*/ 0 w 12940102"/>
              <a:gd name="connsiteY5" fmla="*/ 0 h 16335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40102" h="16335897">
                <a:moveTo>
                  <a:pt x="0" y="0"/>
                </a:moveTo>
                <a:lnTo>
                  <a:pt x="12940102" y="0"/>
                </a:lnTo>
                <a:cubicBezTo>
                  <a:pt x="12940102" y="3498486"/>
                  <a:pt x="8177602" y="2882173"/>
                  <a:pt x="8177602" y="6380659"/>
                </a:cubicBezTo>
                <a:lnTo>
                  <a:pt x="12940102" y="16335897"/>
                </a:lnTo>
                <a:lnTo>
                  <a:pt x="0" y="16335897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302947" tIns="151474" rIns="302947" bIns="151474" rtlCol="0" anchor="t">
            <a:noAutofit/>
          </a:bodyPr>
          <a:lstStyle/>
          <a:p>
            <a:pPr marL="35849" lvl="2"/>
            <a:r>
              <a:rPr lang="en-US" sz="3200" dirty="0">
                <a:latin typeface="Arial"/>
                <a:cs typeface="Arial"/>
              </a:rPr>
              <a:t>Insert text here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C9D2E1D-FEA8-58CB-3248-10AA469A4E63}"/>
              </a:ext>
            </a:extLst>
          </p:cNvPr>
          <p:cNvSpPr/>
          <p:nvPr/>
        </p:nvSpPr>
        <p:spPr>
          <a:xfrm>
            <a:off x="27733044" y="8188349"/>
            <a:ext cx="3934674" cy="55591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7787298-82C6-DD91-C515-8FDC4D41CCA4}"/>
              </a:ext>
            </a:extLst>
          </p:cNvPr>
          <p:cNvSpPr txBox="1"/>
          <p:nvPr/>
        </p:nvSpPr>
        <p:spPr>
          <a:xfrm>
            <a:off x="23488386" y="14926085"/>
            <a:ext cx="8046720" cy="760347"/>
          </a:xfrm>
          <a:prstGeom prst="rect">
            <a:avLst/>
          </a:prstGeom>
          <a:noFill/>
        </p:spPr>
        <p:txBody>
          <a:bodyPr wrap="square" lIns="74815" tIns="37407" rIns="74815" bIns="37407" anchor="t">
            <a:spAutoFit/>
          </a:bodyPr>
          <a:lstStyle/>
          <a:p>
            <a:pPr marL="7793" marR="3117" defTabSz="576338">
              <a:lnSpc>
                <a:spcPct val="119300"/>
              </a:lnSpc>
              <a:defRPr/>
            </a:pPr>
            <a:r>
              <a:rPr lang="en-US" sz="4000" b="1" spc="-13" dirty="0">
                <a:solidFill>
                  <a:srgbClr val="3B75BA"/>
                </a:solidFill>
                <a:latin typeface="Calibri"/>
                <a:ea typeface="Calibri"/>
                <a:cs typeface="Arial"/>
              </a:rPr>
              <a:t>HEADER</a:t>
            </a:r>
            <a:endParaRPr lang="en-US" sz="4000" b="1" dirty="0">
              <a:solidFill>
                <a:srgbClr val="3B75BA"/>
              </a:solidFill>
              <a:latin typeface="Gotham" panose="02000604030000020004" pitchFamily="50" charset="0"/>
              <a:ea typeface="Calibri"/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B439A81-F247-FD13-50DB-FAC0F83CD7E0}"/>
              </a:ext>
            </a:extLst>
          </p:cNvPr>
          <p:cNvSpPr txBox="1"/>
          <p:nvPr/>
        </p:nvSpPr>
        <p:spPr>
          <a:xfrm>
            <a:off x="23268907" y="15951056"/>
            <a:ext cx="3817635" cy="7513365"/>
          </a:xfrm>
          <a:custGeom>
            <a:avLst/>
            <a:gdLst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12940102 w 12940102"/>
              <a:gd name="connsiteY2" fmla="*/ 16335897 h 16335897"/>
              <a:gd name="connsiteX3" fmla="*/ 0 w 12940102"/>
              <a:gd name="connsiteY3" fmla="*/ 16335897 h 16335897"/>
              <a:gd name="connsiteX4" fmla="*/ 0 w 12940102"/>
              <a:gd name="connsiteY4" fmla="*/ 0 h 16335897"/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8177602 w 12940102"/>
              <a:gd name="connsiteY2" fmla="*/ 6380659 h 16335897"/>
              <a:gd name="connsiteX3" fmla="*/ 12940102 w 12940102"/>
              <a:gd name="connsiteY3" fmla="*/ 16335897 h 16335897"/>
              <a:gd name="connsiteX4" fmla="*/ 0 w 12940102"/>
              <a:gd name="connsiteY4" fmla="*/ 16335897 h 16335897"/>
              <a:gd name="connsiteX5" fmla="*/ 0 w 12940102"/>
              <a:gd name="connsiteY5" fmla="*/ 0 h 16335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40102" h="16335897">
                <a:moveTo>
                  <a:pt x="0" y="0"/>
                </a:moveTo>
                <a:lnTo>
                  <a:pt x="12940102" y="0"/>
                </a:lnTo>
                <a:cubicBezTo>
                  <a:pt x="12940102" y="3498486"/>
                  <a:pt x="8177602" y="2882173"/>
                  <a:pt x="8177602" y="6380659"/>
                </a:cubicBezTo>
                <a:lnTo>
                  <a:pt x="12940102" y="16335897"/>
                </a:lnTo>
                <a:lnTo>
                  <a:pt x="0" y="16335897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302947" tIns="151474" rIns="302947" bIns="151474" rtlCol="0" anchor="t">
            <a:noAutofit/>
          </a:bodyPr>
          <a:lstStyle/>
          <a:p>
            <a:pPr marL="35849" lvl="2"/>
            <a:r>
              <a:rPr lang="en-US" sz="3200" dirty="0">
                <a:latin typeface="Arial"/>
                <a:cs typeface="Arial"/>
              </a:rPr>
              <a:t>Insert text here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9AA4DFC3-5CB1-2C22-3D86-C7CB013CF181}"/>
              </a:ext>
            </a:extLst>
          </p:cNvPr>
          <p:cNvSpPr/>
          <p:nvPr/>
        </p:nvSpPr>
        <p:spPr>
          <a:xfrm>
            <a:off x="27733044" y="16360563"/>
            <a:ext cx="3934674" cy="55591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0538590-4CA7-4C8E-3B44-654D9BF8D78E}"/>
              </a:ext>
            </a:extLst>
          </p:cNvPr>
          <p:cNvSpPr txBox="1"/>
          <p:nvPr/>
        </p:nvSpPr>
        <p:spPr>
          <a:xfrm>
            <a:off x="23488386" y="23098299"/>
            <a:ext cx="8046720" cy="760347"/>
          </a:xfrm>
          <a:prstGeom prst="rect">
            <a:avLst/>
          </a:prstGeom>
          <a:noFill/>
        </p:spPr>
        <p:txBody>
          <a:bodyPr wrap="square" lIns="74815" tIns="37407" rIns="74815" bIns="37407" anchor="t">
            <a:spAutoFit/>
          </a:bodyPr>
          <a:lstStyle/>
          <a:p>
            <a:pPr marL="7793" marR="3117" defTabSz="576338">
              <a:lnSpc>
                <a:spcPct val="119300"/>
              </a:lnSpc>
              <a:defRPr/>
            </a:pPr>
            <a:r>
              <a:rPr lang="en-US" sz="4000" b="1" spc="-13" dirty="0">
                <a:solidFill>
                  <a:srgbClr val="3B75BA"/>
                </a:solidFill>
                <a:latin typeface="Calibri"/>
                <a:ea typeface="Calibri"/>
                <a:cs typeface="Arial"/>
              </a:rPr>
              <a:t>HEADER</a:t>
            </a:r>
            <a:endParaRPr lang="en-US" sz="4000" b="1" dirty="0">
              <a:solidFill>
                <a:srgbClr val="3B75BA"/>
              </a:solidFill>
              <a:latin typeface="Gotham" panose="02000604030000020004" pitchFamily="50" charset="0"/>
              <a:ea typeface="Calibri"/>
              <a:cs typeface="Arial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49C29A1-35F8-2DC8-6BDC-11259399B57E}"/>
              </a:ext>
            </a:extLst>
          </p:cNvPr>
          <p:cNvSpPr txBox="1"/>
          <p:nvPr/>
        </p:nvSpPr>
        <p:spPr>
          <a:xfrm>
            <a:off x="23268907" y="24123270"/>
            <a:ext cx="3817635" cy="7513365"/>
          </a:xfrm>
          <a:custGeom>
            <a:avLst/>
            <a:gdLst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12940102 w 12940102"/>
              <a:gd name="connsiteY2" fmla="*/ 16335897 h 16335897"/>
              <a:gd name="connsiteX3" fmla="*/ 0 w 12940102"/>
              <a:gd name="connsiteY3" fmla="*/ 16335897 h 16335897"/>
              <a:gd name="connsiteX4" fmla="*/ 0 w 12940102"/>
              <a:gd name="connsiteY4" fmla="*/ 0 h 16335897"/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8177602 w 12940102"/>
              <a:gd name="connsiteY2" fmla="*/ 6380659 h 16335897"/>
              <a:gd name="connsiteX3" fmla="*/ 12940102 w 12940102"/>
              <a:gd name="connsiteY3" fmla="*/ 16335897 h 16335897"/>
              <a:gd name="connsiteX4" fmla="*/ 0 w 12940102"/>
              <a:gd name="connsiteY4" fmla="*/ 16335897 h 16335897"/>
              <a:gd name="connsiteX5" fmla="*/ 0 w 12940102"/>
              <a:gd name="connsiteY5" fmla="*/ 0 h 16335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40102" h="16335897">
                <a:moveTo>
                  <a:pt x="0" y="0"/>
                </a:moveTo>
                <a:lnTo>
                  <a:pt x="12940102" y="0"/>
                </a:lnTo>
                <a:cubicBezTo>
                  <a:pt x="12940102" y="3498486"/>
                  <a:pt x="8177602" y="2882173"/>
                  <a:pt x="8177602" y="6380659"/>
                </a:cubicBezTo>
                <a:lnTo>
                  <a:pt x="12940102" y="16335897"/>
                </a:lnTo>
                <a:lnTo>
                  <a:pt x="0" y="16335897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302947" tIns="151474" rIns="302947" bIns="151474" rtlCol="0" anchor="t">
            <a:noAutofit/>
          </a:bodyPr>
          <a:lstStyle/>
          <a:p>
            <a:pPr marL="35849" lvl="2"/>
            <a:r>
              <a:rPr lang="en-US" sz="3200" dirty="0">
                <a:latin typeface="Arial"/>
                <a:cs typeface="Arial"/>
              </a:rPr>
              <a:t>Insert text here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F4CB935-F73D-A92C-205E-358C62F833F6}"/>
              </a:ext>
            </a:extLst>
          </p:cNvPr>
          <p:cNvSpPr/>
          <p:nvPr/>
        </p:nvSpPr>
        <p:spPr>
          <a:xfrm>
            <a:off x="27733044" y="24532777"/>
            <a:ext cx="3934674" cy="55591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F2AA59C0-1961-ACE0-5742-6272F6981C2E}"/>
              </a:ext>
            </a:extLst>
          </p:cNvPr>
          <p:cNvSpPr txBox="1"/>
          <p:nvPr/>
        </p:nvSpPr>
        <p:spPr>
          <a:xfrm>
            <a:off x="23488386" y="31270512"/>
            <a:ext cx="8046720" cy="760347"/>
          </a:xfrm>
          <a:prstGeom prst="rect">
            <a:avLst/>
          </a:prstGeom>
          <a:noFill/>
        </p:spPr>
        <p:txBody>
          <a:bodyPr wrap="square" lIns="74815" tIns="37407" rIns="74815" bIns="37407" anchor="t">
            <a:spAutoFit/>
          </a:bodyPr>
          <a:lstStyle/>
          <a:p>
            <a:pPr marL="7793" marR="3117" defTabSz="576338">
              <a:lnSpc>
                <a:spcPct val="119300"/>
              </a:lnSpc>
              <a:defRPr/>
            </a:pPr>
            <a:r>
              <a:rPr lang="en-US" sz="4000" b="1" spc="-13" dirty="0">
                <a:solidFill>
                  <a:srgbClr val="3B75BA"/>
                </a:solidFill>
                <a:latin typeface="Calibri"/>
                <a:ea typeface="Calibri"/>
                <a:cs typeface="Arial"/>
              </a:rPr>
              <a:t>HEADER</a:t>
            </a:r>
            <a:endParaRPr lang="en-US" sz="4000" b="1" dirty="0">
              <a:solidFill>
                <a:srgbClr val="3B75BA"/>
              </a:solidFill>
              <a:latin typeface="Gotham" panose="02000604030000020004" pitchFamily="50" charset="0"/>
              <a:ea typeface="Calibri"/>
              <a:cs typeface="Arial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30112BB-BDC2-381B-BB8A-A17CB44E9EDC}"/>
              </a:ext>
            </a:extLst>
          </p:cNvPr>
          <p:cNvSpPr txBox="1"/>
          <p:nvPr/>
        </p:nvSpPr>
        <p:spPr>
          <a:xfrm>
            <a:off x="23268907" y="32295483"/>
            <a:ext cx="3817635" cy="7513365"/>
          </a:xfrm>
          <a:custGeom>
            <a:avLst/>
            <a:gdLst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12940102 w 12940102"/>
              <a:gd name="connsiteY2" fmla="*/ 16335897 h 16335897"/>
              <a:gd name="connsiteX3" fmla="*/ 0 w 12940102"/>
              <a:gd name="connsiteY3" fmla="*/ 16335897 h 16335897"/>
              <a:gd name="connsiteX4" fmla="*/ 0 w 12940102"/>
              <a:gd name="connsiteY4" fmla="*/ 0 h 16335897"/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8177602 w 12940102"/>
              <a:gd name="connsiteY2" fmla="*/ 6380659 h 16335897"/>
              <a:gd name="connsiteX3" fmla="*/ 12940102 w 12940102"/>
              <a:gd name="connsiteY3" fmla="*/ 16335897 h 16335897"/>
              <a:gd name="connsiteX4" fmla="*/ 0 w 12940102"/>
              <a:gd name="connsiteY4" fmla="*/ 16335897 h 16335897"/>
              <a:gd name="connsiteX5" fmla="*/ 0 w 12940102"/>
              <a:gd name="connsiteY5" fmla="*/ 0 h 16335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40102" h="16335897">
                <a:moveTo>
                  <a:pt x="0" y="0"/>
                </a:moveTo>
                <a:lnTo>
                  <a:pt x="12940102" y="0"/>
                </a:lnTo>
                <a:cubicBezTo>
                  <a:pt x="12940102" y="3498486"/>
                  <a:pt x="8177602" y="2882173"/>
                  <a:pt x="8177602" y="6380659"/>
                </a:cubicBezTo>
                <a:lnTo>
                  <a:pt x="12940102" y="16335897"/>
                </a:lnTo>
                <a:lnTo>
                  <a:pt x="0" y="16335897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302947" tIns="151474" rIns="302947" bIns="151474" rtlCol="0" anchor="t">
            <a:noAutofit/>
          </a:bodyPr>
          <a:lstStyle/>
          <a:p>
            <a:pPr marL="35849" lvl="2"/>
            <a:r>
              <a:rPr lang="en-US" sz="3200" dirty="0">
                <a:latin typeface="Arial"/>
                <a:cs typeface="Arial"/>
              </a:rPr>
              <a:t>Insert text here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7841DB1-688E-F00F-D38F-C071BCC05926}"/>
              </a:ext>
            </a:extLst>
          </p:cNvPr>
          <p:cNvSpPr/>
          <p:nvPr/>
        </p:nvSpPr>
        <p:spPr>
          <a:xfrm>
            <a:off x="27733044" y="32704990"/>
            <a:ext cx="3934674" cy="55591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IMAGE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1493770" y="17104301"/>
            <a:ext cx="7872536" cy="4796837"/>
          </a:xfrm>
          <a:prstGeom prst="rect">
            <a:avLst/>
          </a:prstGeom>
          <a:noFill/>
        </p:spPr>
        <p:txBody>
          <a:bodyPr wrap="square" lIns="74815" tIns="37407" rIns="74815" bIns="37407" rtlCol="0" anchor="t">
            <a:spAutoFit/>
          </a:bodyPr>
          <a:lstStyle/>
          <a:p>
            <a:r>
              <a:rPr lang="en-US" sz="4000" b="1" dirty="0">
                <a:solidFill>
                  <a:srgbClr val="EE4693"/>
                </a:solidFill>
                <a:latin typeface="Calibri"/>
                <a:ea typeface="Calibri"/>
                <a:cs typeface="Calibri"/>
              </a:rPr>
              <a:t>VISION</a:t>
            </a:r>
          </a:p>
          <a:p>
            <a:endParaRPr lang="en-US" sz="1000" b="1" i="1" dirty="0">
              <a:solidFill>
                <a:srgbClr val="EE4693"/>
              </a:solidFill>
              <a:latin typeface="Arial"/>
              <a:cs typeface="Arial"/>
            </a:endParaRPr>
          </a:p>
          <a:p>
            <a:r>
              <a:rPr lang="en-US" sz="3200" dirty="0">
                <a:latin typeface="Arial"/>
                <a:cs typeface="Arial"/>
              </a:rPr>
              <a:t>Insert text here</a:t>
            </a:r>
          </a:p>
          <a:p>
            <a:endParaRPr lang="en-US" sz="1400" i="1" dirty="0">
              <a:latin typeface="Century Gothic" panose="020B0502020202020204" pitchFamily="34" charset="0"/>
            </a:endParaRPr>
          </a:p>
          <a:p>
            <a:pPr lvl="0">
              <a:spcBef>
                <a:spcPct val="20000"/>
              </a:spcBef>
            </a:pPr>
            <a:r>
              <a:rPr lang="en-US" sz="4000" b="1" dirty="0">
                <a:solidFill>
                  <a:srgbClr val="3B75BA"/>
                </a:solidFill>
                <a:latin typeface="Calibri"/>
                <a:ea typeface="Calibri"/>
                <a:cs typeface="Arial"/>
              </a:rPr>
              <a:t>MISSION</a:t>
            </a:r>
          </a:p>
          <a:p>
            <a:pPr lvl="0">
              <a:spcBef>
                <a:spcPct val="20000"/>
              </a:spcBef>
            </a:pPr>
            <a:endParaRPr lang="en-US" sz="1000" b="1" i="1" dirty="0">
              <a:solidFill>
                <a:srgbClr val="3B75BA"/>
              </a:solidFill>
              <a:latin typeface="Gotham" panose="02000604030000020004" pitchFamily="50" charset="0"/>
              <a:cs typeface="Arial" panose="020B0604020202020204" pitchFamily="34" charset="0"/>
            </a:endParaRPr>
          </a:p>
          <a:p>
            <a:pPr lvl="0">
              <a:spcBef>
                <a:spcPct val="20000"/>
              </a:spcBef>
            </a:pPr>
            <a:r>
              <a:rPr lang="en-US" sz="3200" dirty="0">
                <a:latin typeface="Arial"/>
                <a:cs typeface="Arial"/>
              </a:rPr>
              <a:t>Insert text here</a:t>
            </a: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pPr lvl="0">
              <a:spcBef>
                <a:spcPct val="20000"/>
              </a:spcBef>
            </a:pPr>
            <a:r>
              <a:rPr lang="en-US" sz="4000" b="1" dirty="0">
                <a:solidFill>
                  <a:srgbClr val="F8961D"/>
                </a:solidFill>
                <a:latin typeface="Calibri"/>
                <a:ea typeface="Calibri"/>
                <a:cs typeface="Arial"/>
              </a:rPr>
              <a:t>OUR APPROACH</a:t>
            </a:r>
          </a:p>
          <a:p>
            <a:pPr lvl="0">
              <a:spcBef>
                <a:spcPct val="20000"/>
              </a:spcBef>
            </a:pPr>
            <a:endParaRPr lang="en-US" sz="1000" b="1" dirty="0">
              <a:solidFill>
                <a:srgbClr val="F8961D"/>
              </a:solidFill>
              <a:latin typeface="Gotham" panose="02000604030000020004" pitchFamily="50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sz="3200" dirty="0">
                <a:latin typeface="Arial"/>
                <a:cs typeface="Arial"/>
              </a:rPr>
              <a:t>Insert text here</a:t>
            </a:r>
            <a:endParaRPr lang="en-US" sz="3200" dirty="0">
              <a:latin typeface="Arial"/>
              <a:cs typeface="Arial" panose="020B0604020202020204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1250682" y="6650657"/>
            <a:ext cx="8358712" cy="2780122"/>
          </a:xfrm>
          <a:custGeom>
            <a:avLst/>
            <a:gdLst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12940102 w 12940102"/>
              <a:gd name="connsiteY2" fmla="*/ 16335897 h 16335897"/>
              <a:gd name="connsiteX3" fmla="*/ 0 w 12940102"/>
              <a:gd name="connsiteY3" fmla="*/ 16335897 h 16335897"/>
              <a:gd name="connsiteX4" fmla="*/ 0 w 12940102"/>
              <a:gd name="connsiteY4" fmla="*/ 0 h 16335897"/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8177602 w 12940102"/>
              <a:gd name="connsiteY2" fmla="*/ 6380659 h 16335897"/>
              <a:gd name="connsiteX3" fmla="*/ 12940102 w 12940102"/>
              <a:gd name="connsiteY3" fmla="*/ 16335897 h 16335897"/>
              <a:gd name="connsiteX4" fmla="*/ 0 w 12940102"/>
              <a:gd name="connsiteY4" fmla="*/ 16335897 h 16335897"/>
              <a:gd name="connsiteX5" fmla="*/ 0 w 12940102"/>
              <a:gd name="connsiteY5" fmla="*/ 0 h 16335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40102" h="16335897">
                <a:moveTo>
                  <a:pt x="0" y="0"/>
                </a:moveTo>
                <a:lnTo>
                  <a:pt x="12940102" y="0"/>
                </a:lnTo>
                <a:cubicBezTo>
                  <a:pt x="12940102" y="3498486"/>
                  <a:pt x="8177602" y="2882173"/>
                  <a:pt x="8177602" y="6380659"/>
                </a:cubicBezTo>
                <a:lnTo>
                  <a:pt x="12940102" y="16335897"/>
                </a:lnTo>
                <a:lnTo>
                  <a:pt x="0" y="16335897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302947" tIns="151474" rIns="302947" bIns="151474" rtlCol="0" anchor="t">
            <a:noAutofit/>
          </a:bodyPr>
          <a:lstStyle/>
          <a:p>
            <a:pPr marL="35849" lvl="2"/>
            <a:r>
              <a:rPr lang="en-US" sz="3200" dirty="0">
                <a:latin typeface="Arial"/>
                <a:cs typeface="Arial"/>
              </a:rPr>
              <a:t>Insert text here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1315238" y="25434944"/>
            <a:ext cx="8229600" cy="914400"/>
          </a:xfrm>
          <a:prstGeom prst="rect">
            <a:avLst/>
          </a:prstGeom>
          <a:solidFill>
            <a:srgbClr val="3D78C3"/>
          </a:solidFill>
        </p:spPr>
        <p:txBody>
          <a:bodyPr wrap="square" lIns="74815" tIns="37407" rIns="74815" bIns="37407" rtlCol="0" anchor="t">
            <a:no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Who We Are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1315238" y="5521161"/>
            <a:ext cx="8229600" cy="914400"/>
          </a:xfrm>
          <a:prstGeom prst="rect">
            <a:avLst/>
          </a:prstGeom>
          <a:solidFill>
            <a:srgbClr val="3D78C3"/>
          </a:solidFill>
        </p:spPr>
        <p:txBody>
          <a:bodyPr wrap="square" lIns="74815" tIns="37407" rIns="74815" bIns="37407" rtlCol="0" anchor="t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Background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B4575B72-40A7-30B2-B0A4-EBBD4B774C86}"/>
              </a:ext>
            </a:extLst>
          </p:cNvPr>
          <p:cNvSpPr txBox="1"/>
          <p:nvPr/>
        </p:nvSpPr>
        <p:spPr>
          <a:xfrm>
            <a:off x="1493770" y="11003701"/>
            <a:ext cx="7283333" cy="691098"/>
          </a:xfrm>
          <a:prstGeom prst="rect">
            <a:avLst/>
          </a:prstGeom>
          <a:noFill/>
        </p:spPr>
        <p:txBody>
          <a:bodyPr wrap="square" lIns="74815" tIns="37407" rIns="74815" bIns="37407" anchor="t"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EE4693"/>
                </a:solidFill>
                <a:latin typeface="Calibri"/>
                <a:ea typeface="Calibri"/>
                <a:cs typeface="Calibri"/>
              </a:rPr>
              <a:t>HISTORY AND PURPOSE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AEA296C-7601-8DA3-6C01-82C32E48C2EC}"/>
              </a:ext>
            </a:extLst>
          </p:cNvPr>
          <p:cNvSpPr txBox="1"/>
          <p:nvPr/>
        </p:nvSpPr>
        <p:spPr>
          <a:xfrm>
            <a:off x="1250682" y="11840336"/>
            <a:ext cx="8358712" cy="2780122"/>
          </a:xfrm>
          <a:custGeom>
            <a:avLst/>
            <a:gdLst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12940102 w 12940102"/>
              <a:gd name="connsiteY2" fmla="*/ 16335897 h 16335897"/>
              <a:gd name="connsiteX3" fmla="*/ 0 w 12940102"/>
              <a:gd name="connsiteY3" fmla="*/ 16335897 h 16335897"/>
              <a:gd name="connsiteX4" fmla="*/ 0 w 12940102"/>
              <a:gd name="connsiteY4" fmla="*/ 0 h 16335897"/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8177602 w 12940102"/>
              <a:gd name="connsiteY2" fmla="*/ 6380659 h 16335897"/>
              <a:gd name="connsiteX3" fmla="*/ 12940102 w 12940102"/>
              <a:gd name="connsiteY3" fmla="*/ 16335897 h 16335897"/>
              <a:gd name="connsiteX4" fmla="*/ 0 w 12940102"/>
              <a:gd name="connsiteY4" fmla="*/ 16335897 h 16335897"/>
              <a:gd name="connsiteX5" fmla="*/ 0 w 12940102"/>
              <a:gd name="connsiteY5" fmla="*/ 0 h 16335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40102" h="16335897">
                <a:moveTo>
                  <a:pt x="0" y="0"/>
                </a:moveTo>
                <a:lnTo>
                  <a:pt x="12940102" y="0"/>
                </a:lnTo>
                <a:cubicBezTo>
                  <a:pt x="12940102" y="3498486"/>
                  <a:pt x="8177602" y="2882173"/>
                  <a:pt x="8177602" y="6380659"/>
                </a:cubicBezTo>
                <a:lnTo>
                  <a:pt x="12940102" y="16335897"/>
                </a:lnTo>
                <a:lnTo>
                  <a:pt x="0" y="16335897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302947" tIns="151474" rIns="302947" bIns="151474" rtlCol="0" anchor="t">
            <a:noAutofit/>
          </a:bodyPr>
          <a:lstStyle/>
          <a:p>
            <a:pPr marL="35849" lvl="2"/>
            <a:r>
              <a:rPr lang="en-US" sz="3200" dirty="0">
                <a:latin typeface="Arial"/>
                <a:cs typeface="Arial"/>
              </a:rPr>
              <a:t>Insert text here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0D03ADD-7A7E-6BAD-7D5D-ECF6C1E09900}"/>
              </a:ext>
            </a:extLst>
          </p:cNvPr>
          <p:cNvSpPr txBox="1"/>
          <p:nvPr/>
        </p:nvSpPr>
        <p:spPr>
          <a:xfrm>
            <a:off x="1315238" y="15636230"/>
            <a:ext cx="8229600" cy="914400"/>
          </a:xfrm>
          <a:prstGeom prst="rect">
            <a:avLst/>
          </a:prstGeom>
          <a:solidFill>
            <a:srgbClr val="3D78C3"/>
          </a:solidFill>
        </p:spPr>
        <p:txBody>
          <a:bodyPr wrap="square" lIns="74815" tIns="37407" rIns="74815" bIns="37407" rtlCol="0" anchor="t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Mission, Vision, and Goals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392E538B-5300-309E-42A3-D5695A4E28AA}"/>
              </a:ext>
            </a:extLst>
          </p:cNvPr>
          <p:cNvSpPr txBox="1"/>
          <p:nvPr/>
        </p:nvSpPr>
        <p:spPr>
          <a:xfrm>
            <a:off x="1315238" y="26796753"/>
            <a:ext cx="8358712" cy="2780122"/>
          </a:xfrm>
          <a:custGeom>
            <a:avLst/>
            <a:gdLst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12940102 w 12940102"/>
              <a:gd name="connsiteY2" fmla="*/ 16335897 h 16335897"/>
              <a:gd name="connsiteX3" fmla="*/ 0 w 12940102"/>
              <a:gd name="connsiteY3" fmla="*/ 16335897 h 16335897"/>
              <a:gd name="connsiteX4" fmla="*/ 0 w 12940102"/>
              <a:gd name="connsiteY4" fmla="*/ 0 h 16335897"/>
              <a:gd name="connsiteX0" fmla="*/ 0 w 12940102"/>
              <a:gd name="connsiteY0" fmla="*/ 0 h 16335897"/>
              <a:gd name="connsiteX1" fmla="*/ 12940102 w 12940102"/>
              <a:gd name="connsiteY1" fmla="*/ 0 h 16335897"/>
              <a:gd name="connsiteX2" fmla="*/ 8177602 w 12940102"/>
              <a:gd name="connsiteY2" fmla="*/ 6380659 h 16335897"/>
              <a:gd name="connsiteX3" fmla="*/ 12940102 w 12940102"/>
              <a:gd name="connsiteY3" fmla="*/ 16335897 h 16335897"/>
              <a:gd name="connsiteX4" fmla="*/ 0 w 12940102"/>
              <a:gd name="connsiteY4" fmla="*/ 16335897 h 16335897"/>
              <a:gd name="connsiteX5" fmla="*/ 0 w 12940102"/>
              <a:gd name="connsiteY5" fmla="*/ 0 h 16335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940102" h="16335897">
                <a:moveTo>
                  <a:pt x="0" y="0"/>
                </a:moveTo>
                <a:lnTo>
                  <a:pt x="12940102" y="0"/>
                </a:lnTo>
                <a:cubicBezTo>
                  <a:pt x="12940102" y="3498486"/>
                  <a:pt x="8177602" y="2882173"/>
                  <a:pt x="8177602" y="6380659"/>
                </a:cubicBezTo>
                <a:lnTo>
                  <a:pt x="12940102" y="16335897"/>
                </a:lnTo>
                <a:lnTo>
                  <a:pt x="0" y="16335897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302947" tIns="151474" rIns="302947" bIns="151474" rtlCol="0" anchor="t">
            <a:noAutofit/>
          </a:bodyPr>
          <a:lstStyle/>
          <a:p>
            <a:pPr marL="35849" lvl="2"/>
            <a:r>
              <a:rPr lang="en-US" sz="3200" dirty="0">
                <a:latin typeface="Arial"/>
                <a:cs typeface="Arial"/>
              </a:rPr>
              <a:t>Insert text here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sp>
        <p:nvSpPr>
          <p:cNvPr id="112" name="Rectangle: Folded Corner 111">
            <a:extLst>
              <a:ext uri="{FF2B5EF4-FFF2-40B4-BE49-F238E27FC236}">
                <a16:creationId xmlns:a16="http://schemas.microsoft.com/office/drawing/2014/main" id="{5966A610-E3F7-CDBE-73B5-2525A54BD54D}"/>
              </a:ext>
            </a:extLst>
          </p:cNvPr>
          <p:cNvSpPr/>
          <p:nvPr/>
        </p:nvSpPr>
        <p:spPr>
          <a:xfrm>
            <a:off x="11539247" y="23464421"/>
            <a:ext cx="10150683" cy="12552104"/>
          </a:xfrm>
          <a:prstGeom prst="foldedCorner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Note: This poster is currently 36 x 48” (portrait). To change the size of this poster, go to the “Design” tab on the toolbar above and click “Slide Size”, then “Custom Size”.</a:t>
            </a:r>
          </a:p>
          <a:p>
            <a:pPr algn="ctr"/>
            <a:endParaRPr lang="en-US" sz="6000" dirty="0"/>
          </a:p>
          <a:p>
            <a:pPr algn="ctr"/>
            <a:r>
              <a:rPr lang="en-US" sz="6000" dirty="0"/>
              <a:t>Also, feel free to change any fonts, colors, and headers to better match </a:t>
            </a:r>
            <a:r>
              <a:rPr lang="en-US" sz="6000"/>
              <a:t>your organization and desired poster content.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5140069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PRESENTATIONGUID" val="1829c3e2-d830-4a26-883c-1f9300c538cd"/>
  <p:tag name="TPVERSION" val="8"/>
  <p:tag name="TPFULLVERSION" val="8.2.6.7"/>
  <p:tag name="PPTVERSION" val="14"/>
  <p:tag name="TPOS" val="2"/>
  <p:tag name="TPLASTSAVEVERSION" val="6.2 P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C56E9F8A197440A895D292523CF376" ma:contentTypeVersion="18" ma:contentTypeDescription="Create a new document." ma:contentTypeScope="" ma:versionID="f94f45a26c97341da4d5b9f61e612540">
  <xsd:schema xmlns:xsd="http://www.w3.org/2001/XMLSchema" xmlns:xs="http://www.w3.org/2001/XMLSchema" xmlns:p="http://schemas.microsoft.com/office/2006/metadata/properties" xmlns:ns2="6da122f5-03b6-40ae-9127-17c9292989a2" xmlns:ns3="24a61827-17da-44f6-8c68-a90b263b5fca" targetNamespace="http://schemas.microsoft.com/office/2006/metadata/properties" ma:root="true" ma:fieldsID="91d1e420ac4c1c7eda161715bf47f892" ns2:_="" ns3:_="">
    <xsd:import namespace="6da122f5-03b6-40ae-9127-17c9292989a2"/>
    <xsd:import namespace="24a61827-17da-44f6-8c68-a90b263b5f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a122f5-03b6-40ae-9127-17c9292989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3718347-7ac7-43d2-8bc2-3254bf33472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a61827-17da-44f6-8c68-a90b263b5fc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dae9ff3-0215-4ad9-a6f5-eb1ee4049083}" ma:internalName="TaxCatchAll" ma:showField="CatchAllData" ma:web="24a61827-17da-44f6-8c68-a90b263b5f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4a61827-17da-44f6-8c68-a90b263b5fca" xsi:nil="true"/>
    <lcf76f155ced4ddcb4097134ff3c332f xmlns="6da122f5-03b6-40ae-9127-17c9292989a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64D10BB-5684-4DBF-BB2B-232A4A214EF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02FABD-7030-4BF1-8748-5B4034FB0C45}">
  <ds:schemaRefs>
    <ds:schemaRef ds:uri="24a61827-17da-44f6-8c68-a90b263b5fca"/>
    <ds:schemaRef ds:uri="6da122f5-03b6-40ae-9127-17c9292989a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6591C93-02FE-41F3-BF54-6E16F7EFD72A}">
  <ds:schemaRefs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6da122f5-03b6-40ae-9127-17c9292989a2"/>
    <ds:schemaRef ds:uri="http://purl.org/dc/elements/1.1/"/>
    <ds:schemaRef ds:uri="http://schemas.openxmlformats.org/package/2006/metadata/core-properties"/>
    <ds:schemaRef ds:uri="24a61827-17da-44f6-8c68-a90b263b5fc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1912</TotalTime>
  <Words>186</Words>
  <Application>Microsoft Office PowerPoint</Application>
  <PresentationFormat>Custom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Gotham</vt:lpstr>
      <vt:lpstr>Office Theme</vt:lpstr>
      <vt:lpstr>PowerPoint Presentation</vt:lpstr>
    </vt:vector>
  </TitlesOfParts>
  <Company>Department of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dom-user</dc:creator>
  <cp:lastModifiedBy>Olivia Steidl</cp:lastModifiedBy>
  <cp:revision>4</cp:revision>
  <cp:lastPrinted>2018-03-29T20:06:19Z</cp:lastPrinted>
  <dcterms:created xsi:type="dcterms:W3CDTF">2015-12-10T20:03:05Z</dcterms:created>
  <dcterms:modified xsi:type="dcterms:W3CDTF">2025-07-15T17:43:12Z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0x0101007BC56E9F8A197440A895D292523CF376</vt:lpwstr>
  </property>
  <property fmtid="{D5CDD505-2E9C-101B-9397-08002B2CF9AE}" pid="3" name="MediaServiceImageTags">
    <vt:lpwstr/>
  </property>
</Properties>
</file>