
<file path=[Content_Types].xml><?xml version="1.0" encoding="utf-8"?>
<Types xmlns="http://schemas.openxmlformats.org/package/2006/content-types">
  <Default Extension="emf" ContentType="image/x-emf"/>
  <Default Extension="jpeg" ContentType="image/jpeg"/>
  <Default Extension="jpg" ContentType="image/jp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44" r:id="rId4"/>
    <p:sldMasterId id="2147483732" r:id="rId5"/>
    <p:sldMasterId id="2147483754" r:id="rId6"/>
    <p:sldMasterId id="2147483852" r:id="rId7"/>
    <p:sldMasterId id="2147483840" r:id="rId8"/>
  </p:sldMasterIdLst>
  <p:notesMasterIdLst>
    <p:notesMasterId r:id="rId35"/>
  </p:notesMasterIdLst>
  <p:handoutMasterIdLst>
    <p:handoutMasterId r:id="rId36"/>
  </p:handoutMasterIdLst>
  <p:sldIdLst>
    <p:sldId id="328" r:id="rId9"/>
    <p:sldId id="327" r:id="rId10"/>
    <p:sldId id="357" r:id="rId11"/>
    <p:sldId id="363" r:id="rId12"/>
    <p:sldId id="358" r:id="rId13"/>
    <p:sldId id="359" r:id="rId14"/>
    <p:sldId id="360" r:id="rId15"/>
    <p:sldId id="381" r:id="rId16"/>
    <p:sldId id="382" r:id="rId17"/>
    <p:sldId id="351" r:id="rId18"/>
    <p:sldId id="256" r:id="rId19"/>
    <p:sldId id="257" r:id="rId20"/>
    <p:sldId id="258" r:id="rId21"/>
    <p:sldId id="265" r:id="rId22"/>
    <p:sldId id="259" r:id="rId23"/>
    <p:sldId id="260" r:id="rId24"/>
    <p:sldId id="262" r:id="rId25"/>
    <p:sldId id="261" r:id="rId26"/>
    <p:sldId id="263" r:id="rId27"/>
    <p:sldId id="264" r:id="rId28"/>
    <p:sldId id="355" r:id="rId29"/>
    <p:sldId id="379" r:id="rId30"/>
    <p:sldId id="380" r:id="rId31"/>
    <p:sldId id="362" r:id="rId32"/>
    <p:sldId id="394" r:id="rId33"/>
    <p:sldId id="364"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andra Peeters" initials="AP" lastIdx="2" clrIdx="0">
    <p:extLst>
      <p:ext uri="{19B8F6BF-5375-455C-9EA6-DF929625EA0E}">
        <p15:presenceInfo xmlns:p15="http://schemas.microsoft.com/office/powerpoint/2012/main" userId="S-1-5-21-3656170845-484873548-599093109-2168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13998"/>
    <a:srgbClr val="48C2C4"/>
    <a:srgbClr val="244FB2"/>
    <a:srgbClr val="6650A2"/>
    <a:srgbClr val="224FB2"/>
    <a:srgbClr val="546CC9"/>
    <a:srgbClr val="9098E3"/>
    <a:srgbClr val="D5D6F8"/>
    <a:srgbClr val="710CEB"/>
    <a:srgbClr val="9040E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55D0AA5-7D4A-47AA-AF16-BB911324D740}" v="1" dt="2025-05-12T14:07:46.809"/>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4" y="48"/>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viewProps" Target="viewProps.xml"/><Relationship Id="rId21" Type="http://schemas.openxmlformats.org/officeDocument/2006/relationships/slide" Target="slides/slide13.xml"/><Relationship Id="rId34" Type="http://schemas.openxmlformats.org/officeDocument/2006/relationships/slide" Target="slides/slide26.xml"/><Relationship Id="rId42"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handoutMaster" Target="handoutMasters/handoutMaster1.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notesMaster" Target="notesMasters/notesMaster1.xml"/><Relationship Id="rId43" Type="http://schemas.microsoft.com/office/2015/10/relationships/revisionInfo" Target="revisionInfo.xml"/><Relationship Id="rId8" Type="http://schemas.openxmlformats.org/officeDocument/2006/relationships/slideMaster" Target="slideMasters/slideMaster5.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INA V PAP" userId="S::tvpap@wisc.edu::9c1f243c-365c-4077-8c69-ef21860f1bc0" providerId="AD" clId="Web-{E72E428B-A9AE-D555-DD68-95BB5B867751}"/>
    <pc:docChg chg="modSld">
      <pc:chgData name="TINA V PAP" userId="S::tvpap@wisc.edu::9c1f243c-365c-4077-8c69-ef21860f1bc0" providerId="AD" clId="Web-{E72E428B-A9AE-D555-DD68-95BB5B867751}" dt="2025-04-29T15:32:52.539" v="34" actId="20577"/>
      <pc:docMkLst>
        <pc:docMk/>
      </pc:docMkLst>
      <pc:sldChg chg="modSp">
        <pc:chgData name="TINA V PAP" userId="S::tvpap@wisc.edu::9c1f243c-365c-4077-8c69-ef21860f1bc0" providerId="AD" clId="Web-{E72E428B-A9AE-D555-DD68-95BB5B867751}" dt="2025-04-29T15:32:52.539" v="34" actId="20577"/>
        <pc:sldMkLst>
          <pc:docMk/>
          <pc:sldMk cId="3162200240" sldId="350"/>
        </pc:sldMkLst>
      </pc:sldChg>
      <pc:sldChg chg="modSp">
        <pc:chgData name="TINA V PAP" userId="S::tvpap@wisc.edu::9c1f243c-365c-4077-8c69-ef21860f1bc0" providerId="AD" clId="Web-{E72E428B-A9AE-D555-DD68-95BB5B867751}" dt="2025-04-29T15:30:50.133" v="4" actId="20577"/>
        <pc:sldMkLst>
          <pc:docMk/>
          <pc:sldMk cId="659797564" sldId="355"/>
        </pc:sldMkLst>
        <pc:spChg chg="mod">
          <ac:chgData name="TINA V PAP" userId="S::tvpap@wisc.edu::9c1f243c-365c-4077-8c69-ef21860f1bc0" providerId="AD" clId="Web-{E72E428B-A9AE-D555-DD68-95BB5B867751}" dt="2025-04-29T15:30:50.133" v="4" actId="20577"/>
          <ac:spMkLst>
            <pc:docMk/>
            <pc:sldMk cId="659797564" sldId="355"/>
            <ac:spMk id="3" creationId="{00000000-0000-0000-0000-000000000000}"/>
          </ac:spMkLst>
        </pc:spChg>
      </pc:sldChg>
    </pc:docChg>
  </pc:docChgLst>
  <pc:docChgLst>
    <pc:chgData name="Olivia Steidl" userId="c81283a2-5713-4ff7-82ef-12227c24362d" providerId="ADAL" clId="{555D0AA5-7D4A-47AA-AF16-BB911324D740}"/>
    <pc:docChg chg="delSld modSld delMainMaster">
      <pc:chgData name="Olivia Steidl" userId="c81283a2-5713-4ff7-82ef-12227c24362d" providerId="ADAL" clId="{555D0AA5-7D4A-47AA-AF16-BB911324D740}" dt="2025-05-12T13:39:48.044" v="8" actId="20577"/>
      <pc:docMkLst>
        <pc:docMk/>
      </pc:docMkLst>
      <pc:sldChg chg="del">
        <pc:chgData name="Olivia Steidl" userId="c81283a2-5713-4ff7-82ef-12227c24362d" providerId="ADAL" clId="{555D0AA5-7D4A-47AA-AF16-BB911324D740}" dt="2025-05-12T13:39:29.353" v="0" actId="47"/>
        <pc:sldMkLst>
          <pc:docMk/>
          <pc:sldMk cId="0" sldId="266"/>
        </pc:sldMkLst>
      </pc:sldChg>
      <pc:sldChg chg="del">
        <pc:chgData name="Olivia Steidl" userId="c81283a2-5713-4ff7-82ef-12227c24362d" providerId="ADAL" clId="{555D0AA5-7D4A-47AA-AF16-BB911324D740}" dt="2025-05-12T13:39:29.353" v="0" actId="47"/>
        <pc:sldMkLst>
          <pc:docMk/>
          <pc:sldMk cId="0" sldId="267"/>
        </pc:sldMkLst>
      </pc:sldChg>
      <pc:sldChg chg="del">
        <pc:chgData name="Olivia Steidl" userId="c81283a2-5713-4ff7-82ef-12227c24362d" providerId="ADAL" clId="{555D0AA5-7D4A-47AA-AF16-BB911324D740}" dt="2025-05-12T13:39:29.353" v="0" actId="47"/>
        <pc:sldMkLst>
          <pc:docMk/>
          <pc:sldMk cId="0" sldId="268"/>
        </pc:sldMkLst>
      </pc:sldChg>
      <pc:sldChg chg="del">
        <pc:chgData name="Olivia Steidl" userId="c81283a2-5713-4ff7-82ef-12227c24362d" providerId="ADAL" clId="{555D0AA5-7D4A-47AA-AF16-BB911324D740}" dt="2025-05-12T13:39:29.353" v="0" actId="47"/>
        <pc:sldMkLst>
          <pc:docMk/>
          <pc:sldMk cId="0" sldId="269"/>
        </pc:sldMkLst>
      </pc:sldChg>
      <pc:sldChg chg="del">
        <pc:chgData name="Olivia Steidl" userId="c81283a2-5713-4ff7-82ef-12227c24362d" providerId="ADAL" clId="{555D0AA5-7D4A-47AA-AF16-BB911324D740}" dt="2025-05-12T13:39:29.353" v="0" actId="47"/>
        <pc:sldMkLst>
          <pc:docMk/>
          <pc:sldMk cId="0" sldId="270"/>
        </pc:sldMkLst>
      </pc:sldChg>
      <pc:sldChg chg="del">
        <pc:chgData name="Olivia Steidl" userId="c81283a2-5713-4ff7-82ef-12227c24362d" providerId="ADAL" clId="{555D0AA5-7D4A-47AA-AF16-BB911324D740}" dt="2025-05-12T13:39:29.353" v="0" actId="47"/>
        <pc:sldMkLst>
          <pc:docMk/>
          <pc:sldMk cId="0" sldId="271"/>
        </pc:sldMkLst>
      </pc:sldChg>
      <pc:sldChg chg="del">
        <pc:chgData name="Olivia Steidl" userId="c81283a2-5713-4ff7-82ef-12227c24362d" providerId="ADAL" clId="{555D0AA5-7D4A-47AA-AF16-BB911324D740}" dt="2025-05-12T13:39:29.353" v="0" actId="47"/>
        <pc:sldMkLst>
          <pc:docMk/>
          <pc:sldMk cId="0" sldId="272"/>
        </pc:sldMkLst>
      </pc:sldChg>
      <pc:sldChg chg="del">
        <pc:chgData name="Olivia Steidl" userId="c81283a2-5713-4ff7-82ef-12227c24362d" providerId="ADAL" clId="{555D0AA5-7D4A-47AA-AF16-BB911324D740}" dt="2025-05-12T13:39:29.353" v="0" actId="47"/>
        <pc:sldMkLst>
          <pc:docMk/>
          <pc:sldMk cId="0" sldId="273"/>
        </pc:sldMkLst>
      </pc:sldChg>
      <pc:sldChg chg="del">
        <pc:chgData name="Olivia Steidl" userId="c81283a2-5713-4ff7-82ef-12227c24362d" providerId="ADAL" clId="{555D0AA5-7D4A-47AA-AF16-BB911324D740}" dt="2025-05-12T13:39:29.353" v="0" actId="47"/>
        <pc:sldMkLst>
          <pc:docMk/>
          <pc:sldMk cId="0" sldId="274"/>
        </pc:sldMkLst>
      </pc:sldChg>
      <pc:sldChg chg="del">
        <pc:chgData name="Olivia Steidl" userId="c81283a2-5713-4ff7-82ef-12227c24362d" providerId="ADAL" clId="{555D0AA5-7D4A-47AA-AF16-BB911324D740}" dt="2025-05-12T13:39:29.353" v="0" actId="47"/>
        <pc:sldMkLst>
          <pc:docMk/>
          <pc:sldMk cId="0" sldId="275"/>
        </pc:sldMkLst>
      </pc:sldChg>
      <pc:sldChg chg="del">
        <pc:chgData name="Olivia Steidl" userId="c81283a2-5713-4ff7-82ef-12227c24362d" providerId="ADAL" clId="{555D0AA5-7D4A-47AA-AF16-BB911324D740}" dt="2025-05-12T13:39:29.353" v="0" actId="47"/>
        <pc:sldMkLst>
          <pc:docMk/>
          <pc:sldMk cId="0" sldId="276"/>
        </pc:sldMkLst>
      </pc:sldChg>
      <pc:sldChg chg="del">
        <pc:chgData name="Olivia Steidl" userId="c81283a2-5713-4ff7-82ef-12227c24362d" providerId="ADAL" clId="{555D0AA5-7D4A-47AA-AF16-BB911324D740}" dt="2025-05-12T13:39:29.353" v="0" actId="47"/>
        <pc:sldMkLst>
          <pc:docMk/>
          <pc:sldMk cId="0" sldId="277"/>
        </pc:sldMkLst>
      </pc:sldChg>
      <pc:sldChg chg="del">
        <pc:chgData name="Olivia Steidl" userId="c81283a2-5713-4ff7-82ef-12227c24362d" providerId="ADAL" clId="{555D0AA5-7D4A-47AA-AF16-BB911324D740}" dt="2025-05-12T13:39:29.353" v="0" actId="47"/>
        <pc:sldMkLst>
          <pc:docMk/>
          <pc:sldMk cId="0" sldId="278"/>
        </pc:sldMkLst>
      </pc:sldChg>
      <pc:sldChg chg="del">
        <pc:chgData name="Olivia Steidl" userId="c81283a2-5713-4ff7-82ef-12227c24362d" providerId="ADAL" clId="{555D0AA5-7D4A-47AA-AF16-BB911324D740}" dt="2025-05-12T13:39:29.353" v="0" actId="47"/>
        <pc:sldMkLst>
          <pc:docMk/>
          <pc:sldMk cId="0" sldId="279"/>
        </pc:sldMkLst>
      </pc:sldChg>
      <pc:sldChg chg="del">
        <pc:chgData name="Olivia Steidl" userId="c81283a2-5713-4ff7-82ef-12227c24362d" providerId="ADAL" clId="{555D0AA5-7D4A-47AA-AF16-BB911324D740}" dt="2025-05-12T13:39:29.353" v="0" actId="47"/>
        <pc:sldMkLst>
          <pc:docMk/>
          <pc:sldMk cId="0" sldId="280"/>
        </pc:sldMkLst>
      </pc:sldChg>
      <pc:sldChg chg="del">
        <pc:chgData name="Olivia Steidl" userId="c81283a2-5713-4ff7-82ef-12227c24362d" providerId="ADAL" clId="{555D0AA5-7D4A-47AA-AF16-BB911324D740}" dt="2025-05-12T13:39:29.353" v="0" actId="47"/>
        <pc:sldMkLst>
          <pc:docMk/>
          <pc:sldMk cId="0" sldId="281"/>
        </pc:sldMkLst>
      </pc:sldChg>
      <pc:sldChg chg="del">
        <pc:chgData name="Olivia Steidl" userId="c81283a2-5713-4ff7-82ef-12227c24362d" providerId="ADAL" clId="{555D0AA5-7D4A-47AA-AF16-BB911324D740}" dt="2025-05-12T13:39:29.353" v="0" actId="47"/>
        <pc:sldMkLst>
          <pc:docMk/>
          <pc:sldMk cId="0" sldId="282"/>
        </pc:sldMkLst>
      </pc:sldChg>
      <pc:sldChg chg="del">
        <pc:chgData name="Olivia Steidl" userId="c81283a2-5713-4ff7-82ef-12227c24362d" providerId="ADAL" clId="{555D0AA5-7D4A-47AA-AF16-BB911324D740}" dt="2025-05-12T13:39:29.353" v="0" actId="47"/>
        <pc:sldMkLst>
          <pc:docMk/>
          <pc:sldMk cId="0" sldId="283"/>
        </pc:sldMkLst>
      </pc:sldChg>
      <pc:sldChg chg="del">
        <pc:chgData name="Olivia Steidl" userId="c81283a2-5713-4ff7-82ef-12227c24362d" providerId="ADAL" clId="{555D0AA5-7D4A-47AA-AF16-BB911324D740}" dt="2025-05-12T13:39:29.353" v="0" actId="47"/>
        <pc:sldMkLst>
          <pc:docMk/>
          <pc:sldMk cId="0" sldId="284"/>
        </pc:sldMkLst>
      </pc:sldChg>
      <pc:sldChg chg="del">
        <pc:chgData name="Olivia Steidl" userId="c81283a2-5713-4ff7-82ef-12227c24362d" providerId="ADAL" clId="{555D0AA5-7D4A-47AA-AF16-BB911324D740}" dt="2025-05-12T13:39:29.353" v="0" actId="47"/>
        <pc:sldMkLst>
          <pc:docMk/>
          <pc:sldMk cId="0" sldId="285"/>
        </pc:sldMkLst>
      </pc:sldChg>
      <pc:sldChg chg="del">
        <pc:chgData name="Olivia Steidl" userId="c81283a2-5713-4ff7-82ef-12227c24362d" providerId="ADAL" clId="{555D0AA5-7D4A-47AA-AF16-BB911324D740}" dt="2025-05-12T13:39:29.353" v="0" actId="47"/>
        <pc:sldMkLst>
          <pc:docMk/>
          <pc:sldMk cId="0" sldId="286"/>
        </pc:sldMkLst>
      </pc:sldChg>
      <pc:sldChg chg="del">
        <pc:chgData name="Olivia Steidl" userId="c81283a2-5713-4ff7-82ef-12227c24362d" providerId="ADAL" clId="{555D0AA5-7D4A-47AA-AF16-BB911324D740}" dt="2025-05-12T13:39:29.353" v="0" actId="47"/>
        <pc:sldMkLst>
          <pc:docMk/>
          <pc:sldMk cId="0" sldId="287"/>
        </pc:sldMkLst>
      </pc:sldChg>
      <pc:sldChg chg="del">
        <pc:chgData name="Olivia Steidl" userId="c81283a2-5713-4ff7-82ef-12227c24362d" providerId="ADAL" clId="{555D0AA5-7D4A-47AA-AF16-BB911324D740}" dt="2025-05-12T13:39:29.353" v="0" actId="47"/>
        <pc:sldMkLst>
          <pc:docMk/>
          <pc:sldMk cId="0" sldId="288"/>
        </pc:sldMkLst>
      </pc:sldChg>
      <pc:sldChg chg="del">
        <pc:chgData name="Olivia Steidl" userId="c81283a2-5713-4ff7-82ef-12227c24362d" providerId="ADAL" clId="{555D0AA5-7D4A-47AA-AF16-BB911324D740}" dt="2025-05-12T13:39:29.353" v="0" actId="47"/>
        <pc:sldMkLst>
          <pc:docMk/>
          <pc:sldMk cId="0" sldId="289"/>
        </pc:sldMkLst>
      </pc:sldChg>
      <pc:sldChg chg="del">
        <pc:chgData name="Olivia Steidl" userId="c81283a2-5713-4ff7-82ef-12227c24362d" providerId="ADAL" clId="{555D0AA5-7D4A-47AA-AF16-BB911324D740}" dt="2025-05-12T13:39:29.353" v="0" actId="47"/>
        <pc:sldMkLst>
          <pc:docMk/>
          <pc:sldMk cId="0" sldId="290"/>
        </pc:sldMkLst>
      </pc:sldChg>
      <pc:sldChg chg="del">
        <pc:chgData name="Olivia Steidl" userId="c81283a2-5713-4ff7-82ef-12227c24362d" providerId="ADAL" clId="{555D0AA5-7D4A-47AA-AF16-BB911324D740}" dt="2025-05-12T13:39:29.353" v="0" actId="47"/>
        <pc:sldMkLst>
          <pc:docMk/>
          <pc:sldMk cId="0" sldId="291"/>
        </pc:sldMkLst>
      </pc:sldChg>
      <pc:sldChg chg="del">
        <pc:chgData name="Olivia Steidl" userId="c81283a2-5713-4ff7-82ef-12227c24362d" providerId="ADAL" clId="{555D0AA5-7D4A-47AA-AF16-BB911324D740}" dt="2025-05-12T13:39:29.353" v="0" actId="47"/>
        <pc:sldMkLst>
          <pc:docMk/>
          <pc:sldMk cId="0" sldId="292"/>
        </pc:sldMkLst>
      </pc:sldChg>
      <pc:sldChg chg="del">
        <pc:chgData name="Olivia Steidl" userId="c81283a2-5713-4ff7-82ef-12227c24362d" providerId="ADAL" clId="{555D0AA5-7D4A-47AA-AF16-BB911324D740}" dt="2025-05-12T13:39:29.353" v="0" actId="47"/>
        <pc:sldMkLst>
          <pc:docMk/>
          <pc:sldMk cId="0" sldId="293"/>
        </pc:sldMkLst>
      </pc:sldChg>
      <pc:sldChg chg="del">
        <pc:chgData name="Olivia Steidl" userId="c81283a2-5713-4ff7-82ef-12227c24362d" providerId="ADAL" clId="{555D0AA5-7D4A-47AA-AF16-BB911324D740}" dt="2025-05-12T13:39:29.353" v="0" actId="47"/>
        <pc:sldMkLst>
          <pc:docMk/>
          <pc:sldMk cId="0" sldId="294"/>
        </pc:sldMkLst>
      </pc:sldChg>
      <pc:sldChg chg="del">
        <pc:chgData name="Olivia Steidl" userId="c81283a2-5713-4ff7-82ef-12227c24362d" providerId="ADAL" clId="{555D0AA5-7D4A-47AA-AF16-BB911324D740}" dt="2025-05-12T13:39:29.353" v="0" actId="47"/>
        <pc:sldMkLst>
          <pc:docMk/>
          <pc:sldMk cId="0" sldId="295"/>
        </pc:sldMkLst>
      </pc:sldChg>
      <pc:sldChg chg="del">
        <pc:chgData name="Olivia Steidl" userId="c81283a2-5713-4ff7-82ef-12227c24362d" providerId="ADAL" clId="{555D0AA5-7D4A-47AA-AF16-BB911324D740}" dt="2025-05-12T13:39:29.353" v="0" actId="47"/>
        <pc:sldMkLst>
          <pc:docMk/>
          <pc:sldMk cId="0" sldId="296"/>
        </pc:sldMkLst>
      </pc:sldChg>
      <pc:sldChg chg="del">
        <pc:chgData name="Olivia Steidl" userId="c81283a2-5713-4ff7-82ef-12227c24362d" providerId="ADAL" clId="{555D0AA5-7D4A-47AA-AF16-BB911324D740}" dt="2025-05-12T13:39:29.353" v="0" actId="47"/>
        <pc:sldMkLst>
          <pc:docMk/>
          <pc:sldMk cId="0" sldId="297"/>
        </pc:sldMkLst>
      </pc:sldChg>
      <pc:sldChg chg="del">
        <pc:chgData name="Olivia Steidl" userId="c81283a2-5713-4ff7-82ef-12227c24362d" providerId="ADAL" clId="{555D0AA5-7D4A-47AA-AF16-BB911324D740}" dt="2025-05-12T13:39:29.353" v="0" actId="47"/>
        <pc:sldMkLst>
          <pc:docMk/>
          <pc:sldMk cId="0" sldId="298"/>
        </pc:sldMkLst>
      </pc:sldChg>
      <pc:sldChg chg="del">
        <pc:chgData name="Olivia Steidl" userId="c81283a2-5713-4ff7-82ef-12227c24362d" providerId="ADAL" clId="{555D0AA5-7D4A-47AA-AF16-BB911324D740}" dt="2025-05-12T13:39:29.353" v="0" actId="47"/>
        <pc:sldMkLst>
          <pc:docMk/>
          <pc:sldMk cId="0" sldId="299"/>
        </pc:sldMkLst>
      </pc:sldChg>
      <pc:sldChg chg="del">
        <pc:chgData name="Olivia Steidl" userId="c81283a2-5713-4ff7-82ef-12227c24362d" providerId="ADAL" clId="{555D0AA5-7D4A-47AA-AF16-BB911324D740}" dt="2025-05-12T13:39:29.353" v="0" actId="47"/>
        <pc:sldMkLst>
          <pc:docMk/>
          <pc:sldMk cId="0" sldId="300"/>
        </pc:sldMkLst>
      </pc:sldChg>
      <pc:sldChg chg="del">
        <pc:chgData name="Olivia Steidl" userId="c81283a2-5713-4ff7-82ef-12227c24362d" providerId="ADAL" clId="{555D0AA5-7D4A-47AA-AF16-BB911324D740}" dt="2025-05-12T13:39:29.353" v="0" actId="47"/>
        <pc:sldMkLst>
          <pc:docMk/>
          <pc:sldMk cId="0" sldId="301"/>
        </pc:sldMkLst>
      </pc:sldChg>
      <pc:sldChg chg="del">
        <pc:chgData name="Olivia Steidl" userId="c81283a2-5713-4ff7-82ef-12227c24362d" providerId="ADAL" clId="{555D0AA5-7D4A-47AA-AF16-BB911324D740}" dt="2025-05-12T13:39:29.353" v="0" actId="47"/>
        <pc:sldMkLst>
          <pc:docMk/>
          <pc:sldMk cId="0" sldId="302"/>
        </pc:sldMkLst>
      </pc:sldChg>
      <pc:sldChg chg="del">
        <pc:chgData name="Olivia Steidl" userId="c81283a2-5713-4ff7-82ef-12227c24362d" providerId="ADAL" clId="{555D0AA5-7D4A-47AA-AF16-BB911324D740}" dt="2025-05-12T13:39:29.353" v="0" actId="47"/>
        <pc:sldMkLst>
          <pc:docMk/>
          <pc:sldMk cId="0" sldId="303"/>
        </pc:sldMkLst>
      </pc:sldChg>
      <pc:sldChg chg="del">
        <pc:chgData name="Olivia Steidl" userId="c81283a2-5713-4ff7-82ef-12227c24362d" providerId="ADAL" clId="{555D0AA5-7D4A-47AA-AF16-BB911324D740}" dt="2025-05-12T13:39:29.353" v="0" actId="47"/>
        <pc:sldMkLst>
          <pc:docMk/>
          <pc:sldMk cId="0" sldId="304"/>
        </pc:sldMkLst>
      </pc:sldChg>
      <pc:sldChg chg="del">
        <pc:chgData name="Olivia Steidl" userId="c81283a2-5713-4ff7-82ef-12227c24362d" providerId="ADAL" clId="{555D0AA5-7D4A-47AA-AF16-BB911324D740}" dt="2025-05-12T13:39:29.353" v="0" actId="47"/>
        <pc:sldMkLst>
          <pc:docMk/>
          <pc:sldMk cId="0" sldId="305"/>
        </pc:sldMkLst>
      </pc:sldChg>
      <pc:sldChg chg="del">
        <pc:chgData name="Olivia Steidl" userId="c81283a2-5713-4ff7-82ef-12227c24362d" providerId="ADAL" clId="{555D0AA5-7D4A-47AA-AF16-BB911324D740}" dt="2025-05-12T13:39:29.353" v="0" actId="47"/>
        <pc:sldMkLst>
          <pc:docMk/>
          <pc:sldMk cId="0" sldId="306"/>
        </pc:sldMkLst>
      </pc:sldChg>
      <pc:sldChg chg="del">
        <pc:chgData name="Olivia Steidl" userId="c81283a2-5713-4ff7-82ef-12227c24362d" providerId="ADAL" clId="{555D0AA5-7D4A-47AA-AF16-BB911324D740}" dt="2025-05-12T13:39:29.353" v="0" actId="47"/>
        <pc:sldMkLst>
          <pc:docMk/>
          <pc:sldMk cId="0" sldId="307"/>
        </pc:sldMkLst>
      </pc:sldChg>
      <pc:sldChg chg="del">
        <pc:chgData name="Olivia Steidl" userId="c81283a2-5713-4ff7-82ef-12227c24362d" providerId="ADAL" clId="{555D0AA5-7D4A-47AA-AF16-BB911324D740}" dt="2025-05-12T13:39:29.353" v="0" actId="47"/>
        <pc:sldMkLst>
          <pc:docMk/>
          <pc:sldMk cId="0" sldId="308"/>
        </pc:sldMkLst>
      </pc:sldChg>
      <pc:sldChg chg="del">
        <pc:chgData name="Olivia Steidl" userId="c81283a2-5713-4ff7-82ef-12227c24362d" providerId="ADAL" clId="{555D0AA5-7D4A-47AA-AF16-BB911324D740}" dt="2025-05-12T13:39:29.353" v="0" actId="47"/>
        <pc:sldMkLst>
          <pc:docMk/>
          <pc:sldMk cId="0" sldId="309"/>
        </pc:sldMkLst>
      </pc:sldChg>
      <pc:sldChg chg="del">
        <pc:chgData name="Olivia Steidl" userId="c81283a2-5713-4ff7-82ef-12227c24362d" providerId="ADAL" clId="{555D0AA5-7D4A-47AA-AF16-BB911324D740}" dt="2025-05-12T13:39:29.353" v="0" actId="47"/>
        <pc:sldMkLst>
          <pc:docMk/>
          <pc:sldMk cId="0" sldId="310"/>
        </pc:sldMkLst>
      </pc:sldChg>
      <pc:sldChg chg="del">
        <pc:chgData name="Olivia Steidl" userId="c81283a2-5713-4ff7-82ef-12227c24362d" providerId="ADAL" clId="{555D0AA5-7D4A-47AA-AF16-BB911324D740}" dt="2025-05-12T13:39:29.353" v="0" actId="47"/>
        <pc:sldMkLst>
          <pc:docMk/>
          <pc:sldMk cId="0" sldId="311"/>
        </pc:sldMkLst>
      </pc:sldChg>
      <pc:sldChg chg="del">
        <pc:chgData name="Olivia Steidl" userId="c81283a2-5713-4ff7-82ef-12227c24362d" providerId="ADAL" clId="{555D0AA5-7D4A-47AA-AF16-BB911324D740}" dt="2025-05-12T13:39:29.353" v="0" actId="47"/>
        <pc:sldMkLst>
          <pc:docMk/>
          <pc:sldMk cId="0" sldId="312"/>
        </pc:sldMkLst>
      </pc:sldChg>
      <pc:sldChg chg="del">
        <pc:chgData name="Olivia Steidl" userId="c81283a2-5713-4ff7-82ef-12227c24362d" providerId="ADAL" clId="{555D0AA5-7D4A-47AA-AF16-BB911324D740}" dt="2025-05-12T13:39:29.353" v="0" actId="47"/>
        <pc:sldMkLst>
          <pc:docMk/>
          <pc:sldMk cId="0" sldId="313"/>
        </pc:sldMkLst>
      </pc:sldChg>
      <pc:sldChg chg="del">
        <pc:chgData name="Olivia Steidl" userId="c81283a2-5713-4ff7-82ef-12227c24362d" providerId="ADAL" clId="{555D0AA5-7D4A-47AA-AF16-BB911324D740}" dt="2025-05-12T13:39:29.353" v="0" actId="47"/>
        <pc:sldMkLst>
          <pc:docMk/>
          <pc:sldMk cId="0" sldId="314"/>
        </pc:sldMkLst>
      </pc:sldChg>
      <pc:sldChg chg="del">
        <pc:chgData name="Olivia Steidl" userId="c81283a2-5713-4ff7-82ef-12227c24362d" providerId="ADAL" clId="{555D0AA5-7D4A-47AA-AF16-BB911324D740}" dt="2025-05-12T13:39:29.353" v="0" actId="47"/>
        <pc:sldMkLst>
          <pc:docMk/>
          <pc:sldMk cId="0" sldId="315"/>
        </pc:sldMkLst>
      </pc:sldChg>
      <pc:sldChg chg="del">
        <pc:chgData name="Olivia Steidl" userId="c81283a2-5713-4ff7-82ef-12227c24362d" providerId="ADAL" clId="{555D0AA5-7D4A-47AA-AF16-BB911324D740}" dt="2025-05-12T13:39:29.353" v="0" actId="47"/>
        <pc:sldMkLst>
          <pc:docMk/>
          <pc:sldMk cId="418791174" sldId="384"/>
        </pc:sldMkLst>
      </pc:sldChg>
      <pc:sldChg chg="del">
        <pc:chgData name="Olivia Steidl" userId="c81283a2-5713-4ff7-82ef-12227c24362d" providerId="ADAL" clId="{555D0AA5-7D4A-47AA-AF16-BB911324D740}" dt="2025-05-12T13:39:29.353" v="0" actId="47"/>
        <pc:sldMkLst>
          <pc:docMk/>
          <pc:sldMk cId="2867516550" sldId="385"/>
        </pc:sldMkLst>
      </pc:sldChg>
      <pc:sldChg chg="del">
        <pc:chgData name="Olivia Steidl" userId="c81283a2-5713-4ff7-82ef-12227c24362d" providerId="ADAL" clId="{555D0AA5-7D4A-47AA-AF16-BB911324D740}" dt="2025-05-12T13:39:29.353" v="0" actId="47"/>
        <pc:sldMkLst>
          <pc:docMk/>
          <pc:sldMk cId="3827388353" sldId="386"/>
        </pc:sldMkLst>
      </pc:sldChg>
      <pc:sldChg chg="del">
        <pc:chgData name="Olivia Steidl" userId="c81283a2-5713-4ff7-82ef-12227c24362d" providerId="ADAL" clId="{555D0AA5-7D4A-47AA-AF16-BB911324D740}" dt="2025-05-12T13:39:29.353" v="0" actId="47"/>
        <pc:sldMkLst>
          <pc:docMk/>
          <pc:sldMk cId="1816556072" sldId="387"/>
        </pc:sldMkLst>
      </pc:sldChg>
      <pc:sldChg chg="del">
        <pc:chgData name="Olivia Steidl" userId="c81283a2-5713-4ff7-82ef-12227c24362d" providerId="ADAL" clId="{555D0AA5-7D4A-47AA-AF16-BB911324D740}" dt="2025-05-12T13:39:29.353" v="0" actId="47"/>
        <pc:sldMkLst>
          <pc:docMk/>
          <pc:sldMk cId="610541742" sldId="388"/>
        </pc:sldMkLst>
      </pc:sldChg>
      <pc:sldChg chg="del">
        <pc:chgData name="Olivia Steidl" userId="c81283a2-5713-4ff7-82ef-12227c24362d" providerId="ADAL" clId="{555D0AA5-7D4A-47AA-AF16-BB911324D740}" dt="2025-05-12T13:39:29.353" v="0" actId="47"/>
        <pc:sldMkLst>
          <pc:docMk/>
          <pc:sldMk cId="3167095365" sldId="389"/>
        </pc:sldMkLst>
      </pc:sldChg>
      <pc:sldChg chg="del">
        <pc:chgData name="Olivia Steidl" userId="c81283a2-5713-4ff7-82ef-12227c24362d" providerId="ADAL" clId="{555D0AA5-7D4A-47AA-AF16-BB911324D740}" dt="2025-05-12T13:39:29.353" v="0" actId="47"/>
        <pc:sldMkLst>
          <pc:docMk/>
          <pc:sldMk cId="4172320838" sldId="390"/>
        </pc:sldMkLst>
      </pc:sldChg>
      <pc:sldChg chg="del">
        <pc:chgData name="Olivia Steidl" userId="c81283a2-5713-4ff7-82ef-12227c24362d" providerId="ADAL" clId="{555D0AA5-7D4A-47AA-AF16-BB911324D740}" dt="2025-05-12T13:39:29.353" v="0" actId="47"/>
        <pc:sldMkLst>
          <pc:docMk/>
          <pc:sldMk cId="276622124" sldId="391"/>
        </pc:sldMkLst>
      </pc:sldChg>
      <pc:sldChg chg="del">
        <pc:chgData name="Olivia Steidl" userId="c81283a2-5713-4ff7-82ef-12227c24362d" providerId="ADAL" clId="{555D0AA5-7D4A-47AA-AF16-BB911324D740}" dt="2025-05-12T13:39:29.353" v="0" actId="47"/>
        <pc:sldMkLst>
          <pc:docMk/>
          <pc:sldMk cId="2848558760" sldId="392"/>
        </pc:sldMkLst>
      </pc:sldChg>
      <pc:sldChg chg="del">
        <pc:chgData name="Olivia Steidl" userId="c81283a2-5713-4ff7-82ef-12227c24362d" providerId="ADAL" clId="{555D0AA5-7D4A-47AA-AF16-BB911324D740}" dt="2025-05-12T13:39:29.353" v="0" actId="47"/>
        <pc:sldMkLst>
          <pc:docMk/>
          <pc:sldMk cId="2610715819" sldId="393"/>
        </pc:sldMkLst>
      </pc:sldChg>
      <pc:sldChg chg="modSp mod">
        <pc:chgData name="Olivia Steidl" userId="c81283a2-5713-4ff7-82ef-12227c24362d" providerId="ADAL" clId="{555D0AA5-7D4A-47AA-AF16-BB911324D740}" dt="2025-05-12T13:39:48.044" v="8" actId="20577"/>
        <pc:sldMkLst>
          <pc:docMk/>
          <pc:sldMk cId="3776998668" sldId="394"/>
        </pc:sldMkLst>
        <pc:spChg chg="mod">
          <ac:chgData name="Olivia Steidl" userId="c81283a2-5713-4ff7-82ef-12227c24362d" providerId="ADAL" clId="{555D0AA5-7D4A-47AA-AF16-BB911324D740}" dt="2025-05-12T13:39:48.044" v="8" actId="20577"/>
          <ac:spMkLst>
            <pc:docMk/>
            <pc:sldMk cId="3776998668" sldId="394"/>
            <ac:spMk id="2" creationId="{C3E7F48C-DE60-47A4-1539-A48AC470161B}"/>
          </ac:spMkLst>
        </pc:spChg>
      </pc:sldChg>
      <pc:sldMasterChg chg="del delSldLayout">
        <pc:chgData name="Olivia Steidl" userId="c81283a2-5713-4ff7-82ef-12227c24362d" providerId="ADAL" clId="{555D0AA5-7D4A-47AA-AF16-BB911324D740}" dt="2025-05-12T13:39:29.353" v="0" actId="47"/>
        <pc:sldMasterMkLst>
          <pc:docMk/>
          <pc:sldMasterMk cId="0" sldId="2147483648"/>
        </pc:sldMasterMkLst>
        <pc:sldLayoutChg chg="del">
          <pc:chgData name="Olivia Steidl" userId="c81283a2-5713-4ff7-82ef-12227c24362d" providerId="ADAL" clId="{555D0AA5-7D4A-47AA-AF16-BB911324D740}" dt="2025-05-12T13:39:29.353" v="0" actId="47"/>
          <pc:sldLayoutMkLst>
            <pc:docMk/>
            <pc:sldMasterMk cId="0" sldId="2147483648"/>
            <pc:sldLayoutMk cId="0" sldId="2147483649"/>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0"/>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1"/>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2"/>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3"/>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4"/>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5"/>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6"/>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7"/>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8"/>
          </pc:sldLayoutMkLst>
        </pc:sldLayoutChg>
        <pc:sldLayoutChg chg="del">
          <pc:chgData name="Olivia Steidl" userId="c81283a2-5713-4ff7-82ef-12227c24362d" providerId="ADAL" clId="{555D0AA5-7D4A-47AA-AF16-BB911324D740}" dt="2025-05-12T13:39:29.353" v="0" actId="47"/>
          <pc:sldLayoutMkLst>
            <pc:docMk/>
            <pc:sldMasterMk cId="0" sldId="2147483648"/>
            <pc:sldLayoutMk cId="0" sldId="2147483659"/>
          </pc:sldLayoutMkLst>
        </pc:sldLayoutChg>
      </pc:sldMasterChg>
    </pc:docChg>
  </pc:docChgLst>
  <pc:docChgLst>
    <pc:chgData name="TINA V PAP" userId="S::tvpap@wisc.edu::9c1f243c-365c-4077-8c69-ef21860f1bc0" providerId="AD" clId="Web-{AF0B21B4-48AA-FD8B-B9D5-D95569A3C08C}"/>
    <pc:docChg chg="modSld">
      <pc:chgData name="TINA V PAP" userId="S::tvpap@wisc.edu::9c1f243c-365c-4077-8c69-ef21860f1bc0" providerId="AD" clId="Web-{AF0B21B4-48AA-FD8B-B9D5-D95569A3C08C}" dt="2025-04-28T14:45:11.270" v="56" actId="1076"/>
      <pc:docMkLst>
        <pc:docMk/>
      </pc:docMkLst>
      <pc:sldChg chg="modSp">
        <pc:chgData name="TINA V PAP" userId="S::tvpap@wisc.edu::9c1f243c-365c-4077-8c69-ef21860f1bc0" providerId="AD" clId="Web-{AF0B21B4-48AA-FD8B-B9D5-D95569A3C08C}" dt="2025-04-28T14:40:17.019" v="4" actId="20577"/>
        <pc:sldMkLst>
          <pc:docMk/>
          <pc:sldMk cId="0" sldId="327"/>
        </pc:sldMkLst>
        <pc:spChg chg="mod">
          <ac:chgData name="TINA V PAP" userId="S::tvpap@wisc.edu::9c1f243c-365c-4077-8c69-ef21860f1bc0" providerId="AD" clId="Web-{AF0B21B4-48AA-FD8B-B9D5-D95569A3C08C}" dt="2025-04-28T14:40:17.019" v="4" actId="20577"/>
          <ac:spMkLst>
            <pc:docMk/>
            <pc:sldMk cId="0" sldId="327"/>
            <ac:spMk id="3" creationId="{00000000-0000-0000-0000-000000000000}"/>
          </ac:spMkLst>
        </pc:spChg>
      </pc:sldChg>
      <pc:sldChg chg="modSp">
        <pc:chgData name="TINA V PAP" userId="S::tvpap@wisc.edu::9c1f243c-365c-4077-8c69-ef21860f1bc0" providerId="AD" clId="Web-{AF0B21B4-48AA-FD8B-B9D5-D95569A3C08C}" dt="2025-04-28T14:40:11.581" v="3" actId="20577"/>
        <pc:sldMkLst>
          <pc:docMk/>
          <pc:sldMk cId="739189715" sldId="328"/>
        </pc:sldMkLst>
        <pc:spChg chg="mod">
          <ac:chgData name="TINA V PAP" userId="S::tvpap@wisc.edu::9c1f243c-365c-4077-8c69-ef21860f1bc0" providerId="AD" clId="Web-{AF0B21B4-48AA-FD8B-B9D5-D95569A3C08C}" dt="2025-04-28T14:40:11.581" v="3" actId="20577"/>
          <ac:spMkLst>
            <pc:docMk/>
            <pc:sldMk cId="739189715" sldId="328"/>
            <ac:spMk id="2" creationId="{00000000-0000-0000-0000-000000000000}"/>
          </ac:spMkLst>
        </pc:spChg>
      </pc:sldChg>
      <pc:sldChg chg="modSp">
        <pc:chgData name="TINA V PAP" userId="S::tvpap@wisc.edu::9c1f243c-365c-4077-8c69-ef21860f1bc0" providerId="AD" clId="Web-{AF0B21B4-48AA-FD8B-B9D5-D95569A3C08C}" dt="2025-04-28T14:41:52.347" v="26" actId="1076"/>
        <pc:sldMkLst>
          <pc:docMk/>
          <pc:sldMk cId="4094370643" sldId="351"/>
        </pc:sldMkLst>
        <pc:spChg chg="mod">
          <ac:chgData name="TINA V PAP" userId="S::tvpap@wisc.edu::9c1f243c-365c-4077-8c69-ef21860f1bc0" providerId="AD" clId="Web-{AF0B21B4-48AA-FD8B-B9D5-D95569A3C08C}" dt="2025-04-28T14:41:52.347" v="26" actId="1076"/>
          <ac:spMkLst>
            <pc:docMk/>
            <pc:sldMk cId="4094370643" sldId="351"/>
            <ac:spMk id="7" creationId="{81146A0D-6CD7-78EB-5D1F-699C538550DA}"/>
          </ac:spMkLst>
        </pc:spChg>
      </pc:sldChg>
      <pc:sldChg chg="modSp">
        <pc:chgData name="TINA V PAP" userId="S::tvpap@wisc.edu::9c1f243c-365c-4077-8c69-ef21860f1bc0" providerId="AD" clId="Web-{AF0B21B4-48AA-FD8B-B9D5-D95569A3C08C}" dt="2025-04-28T14:45:11.270" v="56" actId="1076"/>
        <pc:sldMkLst>
          <pc:docMk/>
          <pc:sldMk cId="2944435809" sldId="379"/>
        </pc:sldMkLst>
        <pc:spChg chg="mod">
          <ac:chgData name="TINA V PAP" userId="S::tvpap@wisc.edu::9c1f243c-365c-4077-8c69-ef21860f1bc0" providerId="AD" clId="Web-{AF0B21B4-48AA-FD8B-B9D5-D95569A3C08C}" dt="2025-04-28T14:45:11.270" v="56" actId="1076"/>
          <ac:spMkLst>
            <pc:docMk/>
            <pc:sldMk cId="2944435809" sldId="379"/>
            <ac:spMk id="7" creationId="{81146A0D-6CD7-78EB-5D1F-699C538550DA}"/>
          </ac:spMkLst>
        </pc:spChg>
        <pc:picChg chg="mod">
          <ac:chgData name="TINA V PAP" userId="S::tvpap@wisc.edu::9c1f243c-365c-4077-8c69-ef21860f1bc0" providerId="AD" clId="Web-{AF0B21B4-48AA-FD8B-B9D5-D95569A3C08C}" dt="2025-04-28T14:45:04.785" v="55" actId="1076"/>
          <ac:picMkLst>
            <pc:docMk/>
            <pc:sldMk cId="2944435809" sldId="379"/>
            <ac:picMk id="2" creationId="{E274A89C-71D7-C8D5-2BB5-392FE88B4E0E}"/>
          </ac:picMkLst>
        </pc:picChg>
      </pc:sldChg>
    </pc:docChg>
  </pc:docChgLst>
  <pc:docChgLst>
    <pc:chgData name="TINA V PAP" userId="S::tvpap@wisc.edu::9c1f243c-365c-4077-8c69-ef21860f1bc0" providerId="AD" clId="Web-{FBBC6AB1-DD6D-6113-E7C4-85973AA9AE24}"/>
    <pc:docChg chg="addSld delSld modSld addMainMaster modMainMaster">
      <pc:chgData name="TINA V PAP" userId="S::tvpap@wisc.edu::9c1f243c-365c-4077-8c69-ef21860f1bc0" providerId="AD" clId="Web-{FBBC6AB1-DD6D-6113-E7C4-85973AA9AE24}" dt="2025-05-09T13:55:29.080" v="173"/>
      <pc:docMkLst>
        <pc:docMk/>
      </pc:docMkLst>
      <pc:sldChg chg="add">
        <pc:chgData name="TINA V PAP" userId="S::tvpap@wisc.edu::9c1f243c-365c-4077-8c69-ef21860f1bc0" providerId="AD" clId="Web-{FBBC6AB1-DD6D-6113-E7C4-85973AA9AE24}" dt="2025-05-08T19:09:35.756" v="17"/>
        <pc:sldMkLst>
          <pc:docMk/>
          <pc:sldMk cId="2334805645" sldId="256"/>
        </pc:sldMkLst>
      </pc:sldChg>
      <pc:sldChg chg="add">
        <pc:chgData name="TINA V PAP" userId="S::tvpap@wisc.edu::9c1f243c-365c-4077-8c69-ef21860f1bc0" providerId="AD" clId="Web-{FBBC6AB1-DD6D-6113-E7C4-85973AA9AE24}" dt="2025-05-08T19:09:35.771" v="18"/>
        <pc:sldMkLst>
          <pc:docMk/>
          <pc:sldMk cId="3845423793" sldId="257"/>
        </pc:sldMkLst>
      </pc:sldChg>
      <pc:sldChg chg="add">
        <pc:chgData name="TINA V PAP" userId="S::tvpap@wisc.edu::9c1f243c-365c-4077-8c69-ef21860f1bc0" providerId="AD" clId="Web-{FBBC6AB1-DD6D-6113-E7C4-85973AA9AE24}" dt="2025-05-08T19:09:35.771" v="19"/>
        <pc:sldMkLst>
          <pc:docMk/>
          <pc:sldMk cId="2366730376" sldId="258"/>
        </pc:sldMkLst>
      </pc:sldChg>
      <pc:sldChg chg="add">
        <pc:chgData name="TINA V PAP" userId="S::tvpap@wisc.edu::9c1f243c-365c-4077-8c69-ef21860f1bc0" providerId="AD" clId="Web-{FBBC6AB1-DD6D-6113-E7C4-85973AA9AE24}" dt="2025-05-08T19:09:35.787" v="21"/>
        <pc:sldMkLst>
          <pc:docMk/>
          <pc:sldMk cId="1752787651" sldId="259"/>
        </pc:sldMkLst>
      </pc:sldChg>
      <pc:sldChg chg="add">
        <pc:chgData name="TINA V PAP" userId="S::tvpap@wisc.edu::9c1f243c-365c-4077-8c69-ef21860f1bc0" providerId="AD" clId="Web-{FBBC6AB1-DD6D-6113-E7C4-85973AA9AE24}" dt="2025-05-08T19:09:35.787" v="22"/>
        <pc:sldMkLst>
          <pc:docMk/>
          <pc:sldMk cId="1739669635" sldId="260"/>
        </pc:sldMkLst>
      </pc:sldChg>
      <pc:sldChg chg="add">
        <pc:chgData name="TINA V PAP" userId="S::tvpap@wisc.edu::9c1f243c-365c-4077-8c69-ef21860f1bc0" providerId="AD" clId="Web-{FBBC6AB1-DD6D-6113-E7C4-85973AA9AE24}" dt="2025-05-08T19:09:35.803" v="24"/>
        <pc:sldMkLst>
          <pc:docMk/>
          <pc:sldMk cId="781656608" sldId="261"/>
        </pc:sldMkLst>
      </pc:sldChg>
      <pc:sldChg chg="add">
        <pc:chgData name="TINA V PAP" userId="S::tvpap@wisc.edu::9c1f243c-365c-4077-8c69-ef21860f1bc0" providerId="AD" clId="Web-{FBBC6AB1-DD6D-6113-E7C4-85973AA9AE24}" dt="2025-05-08T19:09:35.787" v="23"/>
        <pc:sldMkLst>
          <pc:docMk/>
          <pc:sldMk cId="4264529305" sldId="262"/>
        </pc:sldMkLst>
      </pc:sldChg>
      <pc:sldChg chg="add">
        <pc:chgData name="TINA V PAP" userId="S::tvpap@wisc.edu::9c1f243c-365c-4077-8c69-ef21860f1bc0" providerId="AD" clId="Web-{FBBC6AB1-DD6D-6113-E7C4-85973AA9AE24}" dt="2025-05-08T19:09:35.803" v="25"/>
        <pc:sldMkLst>
          <pc:docMk/>
          <pc:sldMk cId="3413222627" sldId="263"/>
        </pc:sldMkLst>
      </pc:sldChg>
      <pc:sldChg chg="add">
        <pc:chgData name="TINA V PAP" userId="S::tvpap@wisc.edu::9c1f243c-365c-4077-8c69-ef21860f1bc0" providerId="AD" clId="Web-{FBBC6AB1-DD6D-6113-E7C4-85973AA9AE24}" dt="2025-05-08T19:09:35.803" v="26"/>
        <pc:sldMkLst>
          <pc:docMk/>
          <pc:sldMk cId="3304467380" sldId="264"/>
        </pc:sldMkLst>
      </pc:sldChg>
      <pc:sldChg chg="add">
        <pc:chgData name="TINA V PAP" userId="S::tvpap@wisc.edu::9c1f243c-365c-4077-8c69-ef21860f1bc0" providerId="AD" clId="Web-{FBBC6AB1-DD6D-6113-E7C4-85973AA9AE24}" dt="2025-05-08T19:09:35.771" v="20"/>
        <pc:sldMkLst>
          <pc:docMk/>
          <pc:sldMk cId="1166721354" sldId="265"/>
        </pc:sldMkLst>
      </pc:sldChg>
      <pc:sldChg chg="add">
        <pc:chgData name="TINA V PAP" userId="S::tvpap@wisc.edu::9c1f243c-365c-4077-8c69-ef21860f1bc0" providerId="AD" clId="Web-{FBBC6AB1-DD6D-6113-E7C4-85973AA9AE24}" dt="2025-05-09T13:54:27.440" v="122"/>
        <pc:sldMkLst>
          <pc:docMk/>
          <pc:sldMk cId="0" sldId="266"/>
        </pc:sldMkLst>
      </pc:sldChg>
      <pc:sldChg chg="add">
        <pc:chgData name="TINA V PAP" userId="S::tvpap@wisc.edu::9c1f243c-365c-4077-8c69-ef21860f1bc0" providerId="AD" clId="Web-{FBBC6AB1-DD6D-6113-E7C4-85973AA9AE24}" dt="2025-05-09T13:54:27.472" v="123"/>
        <pc:sldMkLst>
          <pc:docMk/>
          <pc:sldMk cId="0" sldId="267"/>
        </pc:sldMkLst>
      </pc:sldChg>
      <pc:sldChg chg="add">
        <pc:chgData name="TINA V PAP" userId="S::tvpap@wisc.edu::9c1f243c-365c-4077-8c69-ef21860f1bc0" providerId="AD" clId="Web-{FBBC6AB1-DD6D-6113-E7C4-85973AA9AE24}" dt="2025-05-09T13:54:27.518" v="124"/>
        <pc:sldMkLst>
          <pc:docMk/>
          <pc:sldMk cId="0" sldId="268"/>
        </pc:sldMkLst>
      </pc:sldChg>
      <pc:sldChg chg="add">
        <pc:chgData name="TINA V PAP" userId="S::tvpap@wisc.edu::9c1f243c-365c-4077-8c69-ef21860f1bc0" providerId="AD" clId="Web-{FBBC6AB1-DD6D-6113-E7C4-85973AA9AE24}" dt="2025-05-09T13:54:27.534" v="125"/>
        <pc:sldMkLst>
          <pc:docMk/>
          <pc:sldMk cId="0" sldId="269"/>
        </pc:sldMkLst>
      </pc:sldChg>
      <pc:sldChg chg="add">
        <pc:chgData name="TINA V PAP" userId="S::tvpap@wisc.edu::9c1f243c-365c-4077-8c69-ef21860f1bc0" providerId="AD" clId="Web-{FBBC6AB1-DD6D-6113-E7C4-85973AA9AE24}" dt="2025-05-09T13:54:27.628" v="126"/>
        <pc:sldMkLst>
          <pc:docMk/>
          <pc:sldMk cId="0" sldId="270"/>
        </pc:sldMkLst>
      </pc:sldChg>
      <pc:sldChg chg="add">
        <pc:chgData name="TINA V PAP" userId="S::tvpap@wisc.edu::9c1f243c-365c-4077-8c69-ef21860f1bc0" providerId="AD" clId="Web-{FBBC6AB1-DD6D-6113-E7C4-85973AA9AE24}" dt="2025-05-09T13:54:27.659" v="127"/>
        <pc:sldMkLst>
          <pc:docMk/>
          <pc:sldMk cId="0" sldId="271"/>
        </pc:sldMkLst>
      </pc:sldChg>
      <pc:sldChg chg="add">
        <pc:chgData name="TINA V PAP" userId="S::tvpap@wisc.edu::9c1f243c-365c-4077-8c69-ef21860f1bc0" providerId="AD" clId="Web-{FBBC6AB1-DD6D-6113-E7C4-85973AA9AE24}" dt="2025-05-09T13:54:27.706" v="128"/>
        <pc:sldMkLst>
          <pc:docMk/>
          <pc:sldMk cId="0" sldId="272"/>
        </pc:sldMkLst>
      </pc:sldChg>
      <pc:sldChg chg="add">
        <pc:chgData name="TINA V PAP" userId="S::tvpap@wisc.edu::9c1f243c-365c-4077-8c69-ef21860f1bc0" providerId="AD" clId="Web-{FBBC6AB1-DD6D-6113-E7C4-85973AA9AE24}" dt="2025-05-09T13:54:27.737" v="129"/>
        <pc:sldMkLst>
          <pc:docMk/>
          <pc:sldMk cId="0" sldId="273"/>
        </pc:sldMkLst>
      </pc:sldChg>
      <pc:sldChg chg="add">
        <pc:chgData name="TINA V PAP" userId="S::tvpap@wisc.edu::9c1f243c-365c-4077-8c69-ef21860f1bc0" providerId="AD" clId="Web-{FBBC6AB1-DD6D-6113-E7C4-85973AA9AE24}" dt="2025-05-09T13:54:27.753" v="130"/>
        <pc:sldMkLst>
          <pc:docMk/>
          <pc:sldMk cId="0" sldId="274"/>
        </pc:sldMkLst>
      </pc:sldChg>
      <pc:sldChg chg="add">
        <pc:chgData name="TINA V PAP" userId="S::tvpap@wisc.edu::9c1f243c-365c-4077-8c69-ef21860f1bc0" providerId="AD" clId="Web-{FBBC6AB1-DD6D-6113-E7C4-85973AA9AE24}" dt="2025-05-09T13:54:27.784" v="131"/>
        <pc:sldMkLst>
          <pc:docMk/>
          <pc:sldMk cId="0" sldId="275"/>
        </pc:sldMkLst>
      </pc:sldChg>
      <pc:sldChg chg="add">
        <pc:chgData name="TINA V PAP" userId="S::tvpap@wisc.edu::9c1f243c-365c-4077-8c69-ef21860f1bc0" providerId="AD" clId="Web-{FBBC6AB1-DD6D-6113-E7C4-85973AA9AE24}" dt="2025-05-09T13:54:27.800" v="132"/>
        <pc:sldMkLst>
          <pc:docMk/>
          <pc:sldMk cId="0" sldId="276"/>
        </pc:sldMkLst>
      </pc:sldChg>
      <pc:sldChg chg="add">
        <pc:chgData name="TINA V PAP" userId="S::tvpap@wisc.edu::9c1f243c-365c-4077-8c69-ef21860f1bc0" providerId="AD" clId="Web-{FBBC6AB1-DD6D-6113-E7C4-85973AA9AE24}" dt="2025-05-09T13:54:27.831" v="133"/>
        <pc:sldMkLst>
          <pc:docMk/>
          <pc:sldMk cId="0" sldId="277"/>
        </pc:sldMkLst>
      </pc:sldChg>
      <pc:sldChg chg="add">
        <pc:chgData name="TINA V PAP" userId="S::tvpap@wisc.edu::9c1f243c-365c-4077-8c69-ef21860f1bc0" providerId="AD" clId="Web-{FBBC6AB1-DD6D-6113-E7C4-85973AA9AE24}" dt="2025-05-09T13:54:27.862" v="134"/>
        <pc:sldMkLst>
          <pc:docMk/>
          <pc:sldMk cId="0" sldId="278"/>
        </pc:sldMkLst>
      </pc:sldChg>
      <pc:sldChg chg="add">
        <pc:chgData name="TINA V PAP" userId="S::tvpap@wisc.edu::9c1f243c-365c-4077-8c69-ef21860f1bc0" providerId="AD" clId="Web-{FBBC6AB1-DD6D-6113-E7C4-85973AA9AE24}" dt="2025-05-09T13:54:27.893" v="135"/>
        <pc:sldMkLst>
          <pc:docMk/>
          <pc:sldMk cId="0" sldId="279"/>
        </pc:sldMkLst>
      </pc:sldChg>
      <pc:sldChg chg="add">
        <pc:chgData name="TINA V PAP" userId="S::tvpap@wisc.edu::9c1f243c-365c-4077-8c69-ef21860f1bc0" providerId="AD" clId="Web-{FBBC6AB1-DD6D-6113-E7C4-85973AA9AE24}" dt="2025-05-09T13:54:27.909" v="136"/>
        <pc:sldMkLst>
          <pc:docMk/>
          <pc:sldMk cId="0" sldId="280"/>
        </pc:sldMkLst>
      </pc:sldChg>
      <pc:sldChg chg="add">
        <pc:chgData name="TINA V PAP" userId="S::tvpap@wisc.edu::9c1f243c-365c-4077-8c69-ef21860f1bc0" providerId="AD" clId="Web-{FBBC6AB1-DD6D-6113-E7C4-85973AA9AE24}" dt="2025-05-09T13:54:27.972" v="137"/>
        <pc:sldMkLst>
          <pc:docMk/>
          <pc:sldMk cId="0" sldId="281"/>
        </pc:sldMkLst>
      </pc:sldChg>
      <pc:sldChg chg="add">
        <pc:chgData name="TINA V PAP" userId="S::tvpap@wisc.edu::9c1f243c-365c-4077-8c69-ef21860f1bc0" providerId="AD" clId="Web-{FBBC6AB1-DD6D-6113-E7C4-85973AA9AE24}" dt="2025-05-09T13:54:28.472" v="138"/>
        <pc:sldMkLst>
          <pc:docMk/>
          <pc:sldMk cId="0" sldId="282"/>
        </pc:sldMkLst>
      </pc:sldChg>
      <pc:sldChg chg="add">
        <pc:chgData name="TINA V PAP" userId="S::tvpap@wisc.edu::9c1f243c-365c-4077-8c69-ef21860f1bc0" providerId="AD" clId="Web-{FBBC6AB1-DD6D-6113-E7C4-85973AA9AE24}" dt="2025-05-09T13:54:28.503" v="139"/>
        <pc:sldMkLst>
          <pc:docMk/>
          <pc:sldMk cId="0" sldId="283"/>
        </pc:sldMkLst>
      </pc:sldChg>
      <pc:sldChg chg="add">
        <pc:chgData name="TINA V PAP" userId="S::tvpap@wisc.edu::9c1f243c-365c-4077-8c69-ef21860f1bc0" providerId="AD" clId="Web-{FBBC6AB1-DD6D-6113-E7C4-85973AA9AE24}" dt="2025-05-09T13:54:28.534" v="140"/>
        <pc:sldMkLst>
          <pc:docMk/>
          <pc:sldMk cId="0" sldId="284"/>
        </pc:sldMkLst>
      </pc:sldChg>
      <pc:sldChg chg="add">
        <pc:chgData name="TINA V PAP" userId="S::tvpap@wisc.edu::9c1f243c-365c-4077-8c69-ef21860f1bc0" providerId="AD" clId="Web-{FBBC6AB1-DD6D-6113-E7C4-85973AA9AE24}" dt="2025-05-09T13:54:29.362" v="141"/>
        <pc:sldMkLst>
          <pc:docMk/>
          <pc:sldMk cId="0" sldId="285"/>
        </pc:sldMkLst>
      </pc:sldChg>
      <pc:sldChg chg="add">
        <pc:chgData name="TINA V PAP" userId="S::tvpap@wisc.edu::9c1f243c-365c-4077-8c69-ef21860f1bc0" providerId="AD" clId="Web-{FBBC6AB1-DD6D-6113-E7C4-85973AA9AE24}" dt="2025-05-09T13:54:29.378" v="142"/>
        <pc:sldMkLst>
          <pc:docMk/>
          <pc:sldMk cId="0" sldId="286"/>
        </pc:sldMkLst>
      </pc:sldChg>
      <pc:sldChg chg="add">
        <pc:chgData name="TINA V PAP" userId="S::tvpap@wisc.edu::9c1f243c-365c-4077-8c69-ef21860f1bc0" providerId="AD" clId="Web-{FBBC6AB1-DD6D-6113-E7C4-85973AA9AE24}" dt="2025-05-09T13:54:30.081" v="143"/>
        <pc:sldMkLst>
          <pc:docMk/>
          <pc:sldMk cId="0" sldId="287"/>
        </pc:sldMkLst>
      </pc:sldChg>
      <pc:sldChg chg="add">
        <pc:chgData name="TINA V PAP" userId="S::tvpap@wisc.edu::9c1f243c-365c-4077-8c69-ef21860f1bc0" providerId="AD" clId="Web-{FBBC6AB1-DD6D-6113-E7C4-85973AA9AE24}" dt="2025-05-09T13:54:30.143" v="144"/>
        <pc:sldMkLst>
          <pc:docMk/>
          <pc:sldMk cId="0" sldId="288"/>
        </pc:sldMkLst>
      </pc:sldChg>
      <pc:sldChg chg="add">
        <pc:chgData name="TINA V PAP" userId="S::tvpap@wisc.edu::9c1f243c-365c-4077-8c69-ef21860f1bc0" providerId="AD" clId="Web-{FBBC6AB1-DD6D-6113-E7C4-85973AA9AE24}" dt="2025-05-09T13:54:30.565" v="145"/>
        <pc:sldMkLst>
          <pc:docMk/>
          <pc:sldMk cId="0" sldId="289"/>
        </pc:sldMkLst>
      </pc:sldChg>
      <pc:sldChg chg="add">
        <pc:chgData name="TINA V PAP" userId="S::tvpap@wisc.edu::9c1f243c-365c-4077-8c69-ef21860f1bc0" providerId="AD" clId="Web-{FBBC6AB1-DD6D-6113-E7C4-85973AA9AE24}" dt="2025-05-09T13:54:30.581" v="146"/>
        <pc:sldMkLst>
          <pc:docMk/>
          <pc:sldMk cId="0" sldId="290"/>
        </pc:sldMkLst>
      </pc:sldChg>
      <pc:sldChg chg="add">
        <pc:chgData name="TINA V PAP" userId="S::tvpap@wisc.edu::9c1f243c-365c-4077-8c69-ef21860f1bc0" providerId="AD" clId="Web-{FBBC6AB1-DD6D-6113-E7C4-85973AA9AE24}" dt="2025-05-09T13:54:30.612" v="147"/>
        <pc:sldMkLst>
          <pc:docMk/>
          <pc:sldMk cId="0" sldId="291"/>
        </pc:sldMkLst>
      </pc:sldChg>
      <pc:sldChg chg="add">
        <pc:chgData name="TINA V PAP" userId="S::tvpap@wisc.edu::9c1f243c-365c-4077-8c69-ef21860f1bc0" providerId="AD" clId="Web-{FBBC6AB1-DD6D-6113-E7C4-85973AA9AE24}" dt="2025-05-09T13:54:30.628" v="148"/>
        <pc:sldMkLst>
          <pc:docMk/>
          <pc:sldMk cId="0" sldId="292"/>
        </pc:sldMkLst>
      </pc:sldChg>
      <pc:sldChg chg="add">
        <pc:chgData name="TINA V PAP" userId="S::tvpap@wisc.edu::9c1f243c-365c-4077-8c69-ef21860f1bc0" providerId="AD" clId="Web-{FBBC6AB1-DD6D-6113-E7C4-85973AA9AE24}" dt="2025-05-09T13:54:30.659" v="149"/>
        <pc:sldMkLst>
          <pc:docMk/>
          <pc:sldMk cId="0" sldId="293"/>
        </pc:sldMkLst>
      </pc:sldChg>
      <pc:sldChg chg="add">
        <pc:chgData name="TINA V PAP" userId="S::tvpap@wisc.edu::9c1f243c-365c-4077-8c69-ef21860f1bc0" providerId="AD" clId="Web-{FBBC6AB1-DD6D-6113-E7C4-85973AA9AE24}" dt="2025-05-09T13:54:30.690" v="150"/>
        <pc:sldMkLst>
          <pc:docMk/>
          <pc:sldMk cId="0" sldId="294"/>
        </pc:sldMkLst>
      </pc:sldChg>
      <pc:sldChg chg="add">
        <pc:chgData name="TINA V PAP" userId="S::tvpap@wisc.edu::9c1f243c-365c-4077-8c69-ef21860f1bc0" providerId="AD" clId="Web-{FBBC6AB1-DD6D-6113-E7C4-85973AA9AE24}" dt="2025-05-09T13:54:32.597" v="151"/>
        <pc:sldMkLst>
          <pc:docMk/>
          <pc:sldMk cId="0" sldId="295"/>
        </pc:sldMkLst>
      </pc:sldChg>
      <pc:sldChg chg="add">
        <pc:chgData name="TINA V PAP" userId="S::tvpap@wisc.edu::9c1f243c-365c-4077-8c69-ef21860f1bc0" providerId="AD" clId="Web-{FBBC6AB1-DD6D-6113-E7C4-85973AA9AE24}" dt="2025-05-09T13:54:33.034" v="152"/>
        <pc:sldMkLst>
          <pc:docMk/>
          <pc:sldMk cId="0" sldId="296"/>
        </pc:sldMkLst>
      </pc:sldChg>
      <pc:sldChg chg="add">
        <pc:chgData name="TINA V PAP" userId="S::tvpap@wisc.edu::9c1f243c-365c-4077-8c69-ef21860f1bc0" providerId="AD" clId="Web-{FBBC6AB1-DD6D-6113-E7C4-85973AA9AE24}" dt="2025-05-09T13:54:33.050" v="153"/>
        <pc:sldMkLst>
          <pc:docMk/>
          <pc:sldMk cId="0" sldId="297"/>
        </pc:sldMkLst>
      </pc:sldChg>
      <pc:sldChg chg="add">
        <pc:chgData name="TINA V PAP" userId="S::tvpap@wisc.edu::9c1f243c-365c-4077-8c69-ef21860f1bc0" providerId="AD" clId="Web-{FBBC6AB1-DD6D-6113-E7C4-85973AA9AE24}" dt="2025-05-09T13:54:33.065" v="154"/>
        <pc:sldMkLst>
          <pc:docMk/>
          <pc:sldMk cId="0" sldId="298"/>
        </pc:sldMkLst>
      </pc:sldChg>
      <pc:sldChg chg="add">
        <pc:chgData name="TINA V PAP" userId="S::tvpap@wisc.edu::9c1f243c-365c-4077-8c69-ef21860f1bc0" providerId="AD" clId="Web-{FBBC6AB1-DD6D-6113-E7C4-85973AA9AE24}" dt="2025-05-09T13:54:33.097" v="155"/>
        <pc:sldMkLst>
          <pc:docMk/>
          <pc:sldMk cId="0" sldId="299"/>
        </pc:sldMkLst>
      </pc:sldChg>
      <pc:sldChg chg="add">
        <pc:chgData name="TINA V PAP" userId="S::tvpap@wisc.edu::9c1f243c-365c-4077-8c69-ef21860f1bc0" providerId="AD" clId="Web-{FBBC6AB1-DD6D-6113-E7C4-85973AA9AE24}" dt="2025-05-09T13:54:33.112" v="156"/>
        <pc:sldMkLst>
          <pc:docMk/>
          <pc:sldMk cId="0" sldId="300"/>
        </pc:sldMkLst>
      </pc:sldChg>
      <pc:sldChg chg="add">
        <pc:chgData name="TINA V PAP" userId="S::tvpap@wisc.edu::9c1f243c-365c-4077-8c69-ef21860f1bc0" providerId="AD" clId="Web-{FBBC6AB1-DD6D-6113-E7C4-85973AA9AE24}" dt="2025-05-09T13:54:33.128" v="157"/>
        <pc:sldMkLst>
          <pc:docMk/>
          <pc:sldMk cId="0" sldId="301"/>
        </pc:sldMkLst>
      </pc:sldChg>
      <pc:sldChg chg="add">
        <pc:chgData name="TINA V PAP" userId="S::tvpap@wisc.edu::9c1f243c-365c-4077-8c69-ef21860f1bc0" providerId="AD" clId="Web-{FBBC6AB1-DD6D-6113-E7C4-85973AA9AE24}" dt="2025-05-09T13:54:33.159" v="158"/>
        <pc:sldMkLst>
          <pc:docMk/>
          <pc:sldMk cId="0" sldId="302"/>
        </pc:sldMkLst>
      </pc:sldChg>
      <pc:sldChg chg="add">
        <pc:chgData name="TINA V PAP" userId="S::tvpap@wisc.edu::9c1f243c-365c-4077-8c69-ef21860f1bc0" providerId="AD" clId="Web-{FBBC6AB1-DD6D-6113-E7C4-85973AA9AE24}" dt="2025-05-09T13:54:33.190" v="159"/>
        <pc:sldMkLst>
          <pc:docMk/>
          <pc:sldMk cId="0" sldId="303"/>
        </pc:sldMkLst>
      </pc:sldChg>
      <pc:sldChg chg="add">
        <pc:chgData name="TINA V PAP" userId="S::tvpap@wisc.edu::9c1f243c-365c-4077-8c69-ef21860f1bc0" providerId="AD" clId="Web-{FBBC6AB1-DD6D-6113-E7C4-85973AA9AE24}" dt="2025-05-09T13:54:33.206" v="160"/>
        <pc:sldMkLst>
          <pc:docMk/>
          <pc:sldMk cId="0" sldId="304"/>
        </pc:sldMkLst>
      </pc:sldChg>
      <pc:sldChg chg="add">
        <pc:chgData name="TINA V PAP" userId="S::tvpap@wisc.edu::9c1f243c-365c-4077-8c69-ef21860f1bc0" providerId="AD" clId="Web-{FBBC6AB1-DD6D-6113-E7C4-85973AA9AE24}" dt="2025-05-09T13:54:33.237" v="161"/>
        <pc:sldMkLst>
          <pc:docMk/>
          <pc:sldMk cId="0" sldId="305"/>
        </pc:sldMkLst>
      </pc:sldChg>
      <pc:sldChg chg="add">
        <pc:chgData name="TINA V PAP" userId="S::tvpap@wisc.edu::9c1f243c-365c-4077-8c69-ef21860f1bc0" providerId="AD" clId="Web-{FBBC6AB1-DD6D-6113-E7C4-85973AA9AE24}" dt="2025-05-09T13:54:33.284" v="162"/>
        <pc:sldMkLst>
          <pc:docMk/>
          <pc:sldMk cId="0" sldId="306"/>
        </pc:sldMkLst>
      </pc:sldChg>
      <pc:sldChg chg="del">
        <pc:chgData name="TINA V PAP" userId="S::tvpap@wisc.edu::9c1f243c-365c-4077-8c69-ef21860f1bc0" providerId="AD" clId="Web-{FBBC6AB1-DD6D-6113-E7C4-85973AA9AE24}" dt="2025-05-08T19:09:30.709" v="4"/>
        <pc:sldMkLst>
          <pc:docMk/>
          <pc:sldMk cId="1194200931" sldId="306"/>
        </pc:sldMkLst>
      </pc:sldChg>
      <pc:sldChg chg="add">
        <pc:chgData name="TINA V PAP" userId="S::tvpap@wisc.edu::9c1f243c-365c-4077-8c69-ef21860f1bc0" providerId="AD" clId="Web-{FBBC6AB1-DD6D-6113-E7C4-85973AA9AE24}" dt="2025-05-09T13:54:33.300" v="163"/>
        <pc:sldMkLst>
          <pc:docMk/>
          <pc:sldMk cId="0" sldId="307"/>
        </pc:sldMkLst>
      </pc:sldChg>
      <pc:sldChg chg="add">
        <pc:chgData name="TINA V PAP" userId="S::tvpap@wisc.edu::9c1f243c-365c-4077-8c69-ef21860f1bc0" providerId="AD" clId="Web-{FBBC6AB1-DD6D-6113-E7C4-85973AA9AE24}" dt="2025-05-09T13:54:33.315" v="164"/>
        <pc:sldMkLst>
          <pc:docMk/>
          <pc:sldMk cId="0" sldId="308"/>
        </pc:sldMkLst>
      </pc:sldChg>
      <pc:sldChg chg="add">
        <pc:chgData name="TINA V PAP" userId="S::tvpap@wisc.edu::9c1f243c-365c-4077-8c69-ef21860f1bc0" providerId="AD" clId="Web-{FBBC6AB1-DD6D-6113-E7C4-85973AA9AE24}" dt="2025-05-09T13:54:33.347" v="165"/>
        <pc:sldMkLst>
          <pc:docMk/>
          <pc:sldMk cId="0" sldId="309"/>
        </pc:sldMkLst>
      </pc:sldChg>
      <pc:sldChg chg="add">
        <pc:chgData name="TINA V PAP" userId="S::tvpap@wisc.edu::9c1f243c-365c-4077-8c69-ef21860f1bc0" providerId="AD" clId="Web-{FBBC6AB1-DD6D-6113-E7C4-85973AA9AE24}" dt="2025-05-09T13:54:33.362" v="166"/>
        <pc:sldMkLst>
          <pc:docMk/>
          <pc:sldMk cId="0" sldId="310"/>
        </pc:sldMkLst>
      </pc:sldChg>
      <pc:sldChg chg="add">
        <pc:chgData name="TINA V PAP" userId="S::tvpap@wisc.edu::9c1f243c-365c-4077-8c69-ef21860f1bc0" providerId="AD" clId="Web-{FBBC6AB1-DD6D-6113-E7C4-85973AA9AE24}" dt="2025-05-09T13:54:33.409" v="167"/>
        <pc:sldMkLst>
          <pc:docMk/>
          <pc:sldMk cId="0" sldId="311"/>
        </pc:sldMkLst>
      </pc:sldChg>
      <pc:sldChg chg="add">
        <pc:chgData name="TINA V PAP" userId="S::tvpap@wisc.edu::9c1f243c-365c-4077-8c69-ef21860f1bc0" providerId="AD" clId="Web-{FBBC6AB1-DD6D-6113-E7C4-85973AA9AE24}" dt="2025-05-09T13:54:33.503" v="168"/>
        <pc:sldMkLst>
          <pc:docMk/>
          <pc:sldMk cId="0" sldId="312"/>
        </pc:sldMkLst>
      </pc:sldChg>
      <pc:sldChg chg="add">
        <pc:chgData name="TINA V PAP" userId="S::tvpap@wisc.edu::9c1f243c-365c-4077-8c69-ef21860f1bc0" providerId="AD" clId="Web-{FBBC6AB1-DD6D-6113-E7C4-85973AA9AE24}" dt="2025-05-09T13:54:33.518" v="169"/>
        <pc:sldMkLst>
          <pc:docMk/>
          <pc:sldMk cId="0" sldId="313"/>
        </pc:sldMkLst>
      </pc:sldChg>
      <pc:sldChg chg="add">
        <pc:chgData name="TINA V PAP" userId="S::tvpap@wisc.edu::9c1f243c-365c-4077-8c69-ef21860f1bc0" providerId="AD" clId="Web-{FBBC6AB1-DD6D-6113-E7C4-85973AA9AE24}" dt="2025-05-09T13:54:33.534" v="170"/>
        <pc:sldMkLst>
          <pc:docMk/>
          <pc:sldMk cId="0" sldId="314"/>
        </pc:sldMkLst>
      </pc:sldChg>
      <pc:sldChg chg="add">
        <pc:chgData name="TINA V PAP" userId="S::tvpap@wisc.edu::9c1f243c-365c-4077-8c69-ef21860f1bc0" providerId="AD" clId="Web-{FBBC6AB1-DD6D-6113-E7C4-85973AA9AE24}" dt="2025-05-09T13:54:33.581" v="171"/>
        <pc:sldMkLst>
          <pc:docMk/>
          <pc:sldMk cId="0" sldId="315"/>
        </pc:sldMkLst>
      </pc:sldChg>
      <pc:sldChg chg="del">
        <pc:chgData name="TINA V PAP" userId="S::tvpap@wisc.edu::9c1f243c-365c-4077-8c69-ef21860f1bc0" providerId="AD" clId="Web-{FBBC6AB1-DD6D-6113-E7C4-85973AA9AE24}" dt="2025-05-08T19:09:30.724" v="16"/>
        <pc:sldMkLst>
          <pc:docMk/>
          <pc:sldMk cId="1246970916" sldId="319"/>
        </pc:sldMkLst>
      </pc:sldChg>
      <pc:sldChg chg="del">
        <pc:chgData name="TINA V PAP" userId="S::tvpap@wisc.edu::9c1f243c-365c-4077-8c69-ef21860f1bc0" providerId="AD" clId="Web-{FBBC6AB1-DD6D-6113-E7C4-85973AA9AE24}" dt="2025-05-08T19:09:30.724" v="12"/>
        <pc:sldMkLst>
          <pc:docMk/>
          <pc:sldMk cId="1339695471" sldId="320"/>
        </pc:sldMkLst>
      </pc:sldChg>
      <pc:sldChg chg="del">
        <pc:chgData name="TINA V PAP" userId="S::tvpap@wisc.edu::9c1f243c-365c-4077-8c69-ef21860f1bc0" providerId="AD" clId="Web-{FBBC6AB1-DD6D-6113-E7C4-85973AA9AE24}" dt="2025-05-08T19:09:30.724" v="11"/>
        <pc:sldMkLst>
          <pc:docMk/>
          <pc:sldMk cId="572834121" sldId="324"/>
        </pc:sldMkLst>
      </pc:sldChg>
      <pc:sldChg chg="del">
        <pc:chgData name="TINA V PAP" userId="S::tvpap@wisc.edu::9c1f243c-365c-4077-8c69-ef21860f1bc0" providerId="AD" clId="Web-{FBBC6AB1-DD6D-6113-E7C4-85973AA9AE24}" dt="2025-05-08T19:09:30.724" v="9"/>
        <pc:sldMkLst>
          <pc:docMk/>
          <pc:sldMk cId="1645823594" sldId="325"/>
        </pc:sldMkLst>
      </pc:sldChg>
      <pc:sldChg chg="del">
        <pc:chgData name="TINA V PAP" userId="S::tvpap@wisc.edu::9c1f243c-365c-4077-8c69-ef21860f1bc0" providerId="AD" clId="Web-{FBBC6AB1-DD6D-6113-E7C4-85973AA9AE24}" dt="2025-05-08T19:09:30.724" v="8"/>
        <pc:sldMkLst>
          <pc:docMk/>
          <pc:sldMk cId="2974995324" sldId="326"/>
        </pc:sldMkLst>
      </pc:sldChg>
      <pc:sldChg chg="del">
        <pc:chgData name="TINA V PAP" userId="S::tvpap@wisc.edu::9c1f243c-365c-4077-8c69-ef21860f1bc0" providerId="AD" clId="Web-{FBBC6AB1-DD6D-6113-E7C4-85973AA9AE24}" dt="2025-05-08T15:09:19.377" v="3"/>
        <pc:sldMkLst>
          <pc:docMk/>
          <pc:sldMk cId="3162200240" sldId="350"/>
        </pc:sldMkLst>
      </pc:sldChg>
      <pc:sldChg chg="addSp modSp">
        <pc:chgData name="TINA V PAP" userId="S::tvpap@wisc.edu::9c1f243c-365c-4077-8c69-ef21860f1bc0" providerId="AD" clId="Web-{FBBC6AB1-DD6D-6113-E7C4-85973AA9AE24}" dt="2025-05-08T19:15:36.524" v="91" actId="1076"/>
        <pc:sldMkLst>
          <pc:docMk/>
          <pc:sldMk cId="4094370643" sldId="351"/>
        </pc:sldMkLst>
        <pc:spChg chg="add mod">
          <ac:chgData name="TINA V PAP" userId="S::tvpap@wisc.edu::9c1f243c-365c-4077-8c69-ef21860f1bc0" providerId="AD" clId="Web-{FBBC6AB1-DD6D-6113-E7C4-85973AA9AE24}" dt="2025-05-08T19:15:36.524" v="91" actId="1076"/>
          <ac:spMkLst>
            <pc:docMk/>
            <pc:sldMk cId="4094370643" sldId="351"/>
            <ac:spMk id="4" creationId="{2B8C7FE4-1A17-E189-1885-3F3B49D0C9F0}"/>
          </ac:spMkLst>
        </pc:spChg>
        <pc:spChg chg="mod">
          <ac:chgData name="TINA V PAP" userId="S::tvpap@wisc.edu::9c1f243c-365c-4077-8c69-ef21860f1bc0" providerId="AD" clId="Web-{FBBC6AB1-DD6D-6113-E7C4-85973AA9AE24}" dt="2025-05-08T19:15:30.681" v="90" actId="1076"/>
          <ac:spMkLst>
            <pc:docMk/>
            <pc:sldMk cId="4094370643" sldId="351"/>
            <ac:spMk id="7" creationId="{81146A0D-6CD7-78EB-5D1F-699C538550DA}"/>
          </ac:spMkLst>
        </pc:spChg>
        <pc:picChg chg="mod">
          <ac:chgData name="TINA V PAP" userId="S::tvpap@wisc.edu::9c1f243c-365c-4077-8c69-ef21860f1bc0" providerId="AD" clId="Web-{FBBC6AB1-DD6D-6113-E7C4-85973AA9AE24}" dt="2025-05-08T19:15:05.243" v="85" actId="1076"/>
          <ac:picMkLst>
            <pc:docMk/>
            <pc:sldMk cId="4094370643" sldId="351"/>
            <ac:picMk id="2" creationId="{E274A89C-71D7-C8D5-2BB5-392FE88B4E0E}"/>
          </ac:picMkLst>
        </pc:picChg>
        <pc:picChg chg="add mod modCrop">
          <ac:chgData name="TINA V PAP" userId="S::tvpap@wisc.edu::9c1f243c-365c-4077-8c69-ef21860f1bc0" providerId="AD" clId="Web-{FBBC6AB1-DD6D-6113-E7C4-85973AA9AE24}" dt="2025-05-08T19:14:48.633" v="83" actId="14100"/>
          <ac:picMkLst>
            <pc:docMk/>
            <pc:sldMk cId="4094370643" sldId="351"/>
            <ac:picMk id="5" creationId="{523D8D0B-8964-C33D-05B5-C8691C7B2DB8}"/>
          </ac:picMkLst>
        </pc:picChg>
      </pc:sldChg>
      <pc:sldChg chg="del">
        <pc:chgData name="TINA V PAP" userId="S::tvpap@wisc.edu::9c1f243c-365c-4077-8c69-ef21860f1bc0" providerId="AD" clId="Web-{FBBC6AB1-DD6D-6113-E7C4-85973AA9AE24}" dt="2025-05-08T15:09:05.001" v="1"/>
        <pc:sldMkLst>
          <pc:docMk/>
          <pc:sldMk cId="1884921036" sldId="361"/>
        </pc:sldMkLst>
      </pc:sldChg>
      <pc:sldChg chg="del">
        <pc:chgData name="TINA V PAP" userId="S::tvpap@wisc.edu::9c1f243c-365c-4077-8c69-ef21860f1bc0" providerId="AD" clId="Web-{FBBC6AB1-DD6D-6113-E7C4-85973AA9AE24}" dt="2025-05-08T19:09:30.724" v="14"/>
        <pc:sldMkLst>
          <pc:docMk/>
          <pc:sldMk cId="3434887605" sldId="371"/>
        </pc:sldMkLst>
      </pc:sldChg>
      <pc:sldChg chg="del">
        <pc:chgData name="TINA V PAP" userId="S::tvpap@wisc.edu::9c1f243c-365c-4077-8c69-ef21860f1bc0" providerId="AD" clId="Web-{FBBC6AB1-DD6D-6113-E7C4-85973AA9AE24}" dt="2025-05-08T19:09:30.724" v="13"/>
        <pc:sldMkLst>
          <pc:docMk/>
          <pc:sldMk cId="2030818925" sldId="372"/>
        </pc:sldMkLst>
      </pc:sldChg>
      <pc:sldChg chg="del">
        <pc:chgData name="TINA V PAP" userId="S::tvpap@wisc.edu::9c1f243c-365c-4077-8c69-ef21860f1bc0" providerId="AD" clId="Web-{FBBC6AB1-DD6D-6113-E7C4-85973AA9AE24}" dt="2025-05-08T19:09:30.709" v="5"/>
        <pc:sldMkLst>
          <pc:docMk/>
          <pc:sldMk cId="2578333277" sldId="373"/>
        </pc:sldMkLst>
      </pc:sldChg>
      <pc:sldChg chg="del">
        <pc:chgData name="TINA V PAP" userId="S::tvpap@wisc.edu::9c1f243c-365c-4077-8c69-ef21860f1bc0" providerId="AD" clId="Web-{FBBC6AB1-DD6D-6113-E7C4-85973AA9AE24}" dt="2025-05-08T19:09:30.709" v="7"/>
        <pc:sldMkLst>
          <pc:docMk/>
          <pc:sldMk cId="2981774990" sldId="375"/>
        </pc:sldMkLst>
      </pc:sldChg>
      <pc:sldChg chg="del">
        <pc:chgData name="TINA V PAP" userId="S::tvpap@wisc.edu::9c1f243c-365c-4077-8c69-ef21860f1bc0" providerId="AD" clId="Web-{FBBC6AB1-DD6D-6113-E7C4-85973AA9AE24}" dt="2025-05-08T19:09:30.724" v="15"/>
        <pc:sldMkLst>
          <pc:docMk/>
          <pc:sldMk cId="216994866" sldId="376"/>
        </pc:sldMkLst>
      </pc:sldChg>
      <pc:sldChg chg="del">
        <pc:chgData name="TINA V PAP" userId="S::tvpap@wisc.edu::9c1f243c-365c-4077-8c69-ef21860f1bc0" providerId="AD" clId="Web-{FBBC6AB1-DD6D-6113-E7C4-85973AA9AE24}" dt="2025-05-08T19:09:30.724" v="10"/>
        <pc:sldMkLst>
          <pc:docMk/>
          <pc:sldMk cId="1476644779" sldId="377"/>
        </pc:sldMkLst>
      </pc:sldChg>
      <pc:sldChg chg="del">
        <pc:chgData name="TINA V PAP" userId="S::tvpap@wisc.edu::9c1f243c-365c-4077-8c69-ef21860f1bc0" providerId="AD" clId="Web-{FBBC6AB1-DD6D-6113-E7C4-85973AA9AE24}" dt="2025-05-08T19:09:30.709" v="6"/>
        <pc:sldMkLst>
          <pc:docMk/>
          <pc:sldMk cId="723757" sldId="378"/>
        </pc:sldMkLst>
      </pc:sldChg>
      <pc:sldChg chg="addSp delSp modSp">
        <pc:chgData name="TINA V PAP" userId="S::tvpap@wisc.edu::9c1f243c-365c-4077-8c69-ef21860f1bc0" providerId="AD" clId="Web-{FBBC6AB1-DD6D-6113-E7C4-85973AA9AE24}" dt="2025-05-09T13:49:16.663" v="97"/>
        <pc:sldMkLst>
          <pc:docMk/>
          <pc:sldMk cId="2944435809" sldId="379"/>
        </pc:sldMkLst>
      </pc:sldChg>
      <pc:sldChg chg="add">
        <pc:chgData name="TINA V PAP" userId="S::tvpap@wisc.edu::9c1f243c-365c-4077-8c69-ef21860f1bc0" providerId="AD" clId="Web-{FBBC6AB1-DD6D-6113-E7C4-85973AA9AE24}" dt="2025-05-08T15:09:01.470" v="0"/>
        <pc:sldMkLst>
          <pc:docMk/>
          <pc:sldMk cId="2255243933" sldId="381"/>
        </pc:sldMkLst>
      </pc:sldChg>
      <pc:sldChg chg="add">
        <pc:chgData name="TINA V PAP" userId="S::tvpap@wisc.edu::9c1f243c-365c-4077-8c69-ef21860f1bc0" providerId="AD" clId="Web-{FBBC6AB1-DD6D-6113-E7C4-85973AA9AE24}" dt="2025-05-08T15:09:16.126" v="2"/>
        <pc:sldMkLst>
          <pc:docMk/>
          <pc:sldMk cId="3410050071" sldId="382"/>
        </pc:sldMkLst>
      </pc:sldChg>
      <pc:sldChg chg="addSp delSp modSp new del">
        <pc:chgData name="TINA V PAP" userId="S::tvpap@wisc.edu::9c1f243c-365c-4077-8c69-ef21860f1bc0" providerId="AD" clId="Web-{FBBC6AB1-DD6D-6113-E7C4-85973AA9AE24}" dt="2025-05-09T13:49:31.429" v="101"/>
        <pc:sldMkLst>
          <pc:docMk/>
          <pc:sldMk cId="2176839448" sldId="383"/>
        </pc:sldMkLst>
      </pc:sldChg>
      <pc:sldChg chg="addSp delSp modSp add del replId">
        <pc:chgData name="TINA V PAP" userId="S::tvpap@wisc.edu::9c1f243c-365c-4077-8c69-ef21860f1bc0" providerId="AD" clId="Web-{FBBC6AB1-DD6D-6113-E7C4-85973AA9AE24}" dt="2025-05-09T13:54:56.768" v="172"/>
        <pc:sldMkLst>
          <pc:docMk/>
          <pc:sldMk cId="2269374197" sldId="383"/>
        </pc:sldMkLst>
      </pc:sldChg>
      <pc:sldChg chg="addSp delSp modSp new del">
        <pc:chgData name="TINA V PAP" userId="S::tvpap@wisc.edu::9c1f243c-365c-4077-8c69-ef21860f1bc0" providerId="AD" clId="Web-{FBBC6AB1-DD6D-6113-E7C4-85973AA9AE24}" dt="2025-05-09T13:50:05.772" v="107"/>
        <pc:sldMkLst>
          <pc:docMk/>
          <pc:sldMk cId="3731937557" sldId="383"/>
        </pc:sldMkLst>
      </pc:sldChg>
      <pc:sldChg chg="add">
        <pc:chgData name="TINA V PAP" userId="S::tvpap@wisc.edu::9c1f243c-365c-4077-8c69-ef21860f1bc0" providerId="AD" clId="Web-{FBBC6AB1-DD6D-6113-E7C4-85973AA9AE24}" dt="2025-05-09T13:54:27.050" v="112"/>
        <pc:sldMkLst>
          <pc:docMk/>
          <pc:sldMk cId="418791174" sldId="384"/>
        </pc:sldMkLst>
      </pc:sldChg>
      <pc:sldChg chg="add">
        <pc:chgData name="TINA V PAP" userId="S::tvpap@wisc.edu::9c1f243c-365c-4077-8c69-ef21860f1bc0" providerId="AD" clId="Web-{FBBC6AB1-DD6D-6113-E7C4-85973AA9AE24}" dt="2025-05-09T13:54:27.065" v="113"/>
        <pc:sldMkLst>
          <pc:docMk/>
          <pc:sldMk cId="2867516550" sldId="385"/>
        </pc:sldMkLst>
      </pc:sldChg>
      <pc:sldChg chg="add">
        <pc:chgData name="TINA V PAP" userId="S::tvpap@wisc.edu::9c1f243c-365c-4077-8c69-ef21860f1bc0" providerId="AD" clId="Web-{FBBC6AB1-DD6D-6113-E7C4-85973AA9AE24}" dt="2025-05-09T13:54:27.190" v="114"/>
        <pc:sldMkLst>
          <pc:docMk/>
          <pc:sldMk cId="3827388353" sldId="386"/>
        </pc:sldMkLst>
      </pc:sldChg>
      <pc:sldChg chg="add">
        <pc:chgData name="TINA V PAP" userId="S::tvpap@wisc.edu::9c1f243c-365c-4077-8c69-ef21860f1bc0" providerId="AD" clId="Web-{FBBC6AB1-DD6D-6113-E7C4-85973AA9AE24}" dt="2025-05-09T13:54:27.206" v="115"/>
        <pc:sldMkLst>
          <pc:docMk/>
          <pc:sldMk cId="1816556072" sldId="387"/>
        </pc:sldMkLst>
      </pc:sldChg>
      <pc:sldChg chg="add">
        <pc:chgData name="TINA V PAP" userId="S::tvpap@wisc.edu::9c1f243c-365c-4077-8c69-ef21860f1bc0" providerId="AD" clId="Web-{FBBC6AB1-DD6D-6113-E7C4-85973AA9AE24}" dt="2025-05-09T13:54:27.222" v="116"/>
        <pc:sldMkLst>
          <pc:docMk/>
          <pc:sldMk cId="610541742" sldId="388"/>
        </pc:sldMkLst>
      </pc:sldChg>
      <pc:sldChg chg="add">
        <pc:chgData name="TINA V PAP" userId="S::tvpap@wisc.edu::9c1f243c-365c-4077-8c69-ef21860f1bc0" providerId="AD" clId="Web-{FBBC6AB1-DD6D-6113-E7C4-85973AA9AE24}" dt="2025-05-09T13:54:27.253" v="117"/>
        <pc:sldMkLst>
          <pc:docMk/>
          <pc:sldMk cId="3167095365" sldId="389"/>
        </pc:sldMkLst>
      </pc:sldChg>
      <pc:sldChg chg="add">
        <pc:chgData name="TINA V PAP" userId="S::tvpap@wisc.edu::9c1f243c-365c-4077-8c69-ef21860f1bc0" providerId="AD" clId="Web-{FBBC6AB1-DD6D-6113-E7C4-85973AA9AE24}" dt="2025-05-09T13:54:27.284" v="118"/>
        <pc:sldMkLst>
          <pc:docMk/>
          <pc:sldMk cId="4172320838" sldId="390"/>
        </pc:sldMkLst>
      </pc:sldChg>
      <pc:sldChg chg="add">
        <pc:chgData name="TINA V PAP" userId="S::tvpap@wisc.edu::9c1f243c-365c-4077-8c69-ef21860f1bc0" providerId="AD" clId="Web-{FBBC6AB1-DD6D-6113-E7C4-85973AA9AE24}" dt="2025-05-09T13:54:27.378" v="119"/>
        <pc:sldMkLst>
          <pc:docMk/>
          <pc:sldMk cId="276622124" sldId="391"/>
        </pc:sldMkLst>
      </pc:sldChg>
      <pc:sldChg chg="add">
        <pc:chgData name="TINA V PAP" userId="S::tvpap@wisc.edu::9c1f243c-365c-4077-8c69-ef21860f1bc0" providerId="AD" clId="Web-{FBBC6AB1-DD6D-6113-E7C4-85973AA9AE24}" dt="2025-05-09T13:54:27.409" v="120"/>
        <pc:sldMkLst>
          <pc:docMk/>
          <pc:sldMk cId="2848558760" sldId="392"/>
        </pc:sldMkLst>
      </pc:sldChg>
      <pc:sldChg chg="add">
        <pc:chgData name="TINA V PAP" userId="S::tvpap@wisc.edu::9c1f243c-365c-4077-8c69-ef21860f1bc0" providerId="AD" clId="Web-{FBBC6AB1-DD6D-6113-E7C4-85973AA9AE24}" dt="2025-05-09T13:54:27.425" v="121"/>
        <pc:sldMkLst>
          <pc:docMk/>
          <pc:sldMk cId="2610715819" sldId="393"/>
        </pc:sldMkLst>
      </pc:sldChg>
      <pc:sldChg chg="add">
        <pc:chgData name="TINA V PAP" userId="S::tvpap@wisc.edu::9c1f243c-365c-4077-8c69-ef21860f1bc0" providerId="AD" clId="Web-{FBBC6AB1-DD6D-6113-E7C4-85973AA9AE24}" dt="2025-05-09T13:55:29.080" v="173"/>
        <pc:sldMkLst>
          <pc:docMk/>
          <pc:sldMk cId="3776998668" sldId="394"/>
        </pc:sldMkLst>
      </pc:sldChg>
      <pc:sldMasterChg chg="add addSldLayout">
        <pc:chgData name="TINA V PAP" userId="S::tvpap@wisc.edu::9c1f243c-365c-4077-8c69-ef21860f1bc0" providerId="AD" clId="Web-{FBBC6AB1-DD6D-6113-E7C4-85973AA9AE24}" dt="2025-05-09T13:54:27.050" v="112"/>
        <pc:sldMasterMkLst>
          <pc:docMk/>
          <pc:sldMasterMk cId="0" sldId="2147483648"/>
        </pc:sldMasterMkLst>
        <pc:sldLayoutChg chg="add">
          <pc:chgData name="TINA V PAP" userId="S::tvpap@wisc.edu::9c1f243c-365c-4077-8c69-ef21860f1bc0" providerId="AD" clId="Web-{FBBC6AB1-DD6D-6113-E7C4-85973AA9AE24}" dt="2025-05-09T13:54:27.050" v="112"/>
          <pc:sldLayoutMkLst>
            <pc:docMk/>
            <pc:sldMasterMk cId="0" sldId="2147483648"/>
            <pc:sldLayoutMk cId="0" sldId="2147483649"/>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0"/>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1"/>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2"/>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3"/>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4"/>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5"/>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6"/>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7"/>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8"/>
          </pc:sldLayoutMkLst>
        </pc:sldLayoutChg>
        <pc:sldLayoutChg chg="add">
          <pc:chgData name="TINA V PAP" userId="S::tvpap@wisc.edu::9c1f243c-365c-4077-8c69-ef21860f1bc0" providerId="AD" clId="Web-{FBBC6AB1-DD6D-6113-E7C4-85973AA9AE24}" dt="2025-05-09T13:54:27.050" v="112"/>
          <pc:sldLayoutMkLst>
            <pc:docMk/>
            <pc:sldMasterMk cId="0" sldId="2147483648"/>
            <pc:sldLayoutMk cId="0" sldId="2147483659"/>
          </pc:sldLayoutMkLst>
        </pc:sldLayoutChg>
      </pc:sldMasterChg>
      <pc:sldMasterChg chg="add addSldLayout">
        <pc:chgData name="TINA V PAP" userId="S::tvpap@wisc.edu::9c1f243c-365c-4077-8c69-ef21860f1bc0" providerId="AD" clId="Web-{FBBC6AB1-DD6D-6113-E7C4-85973AA9AE24}" dt="2025-05-08T19:09:35.756" v="17"/>
        <pc:sldMasterMkLst>
          <pc:docMk/>
          <pc:sldMasterMk cId="0" sldId="2147483840"/>
        </pc:sldMasterMkLst>
        <pc:sldLayoutChg chg="add">
          <pc:chgData name="TINA V PAP" userId="S::tvpap@wisc.edu::9c1f243c-365c-4077-8c69-ef21860f1bc0" providerId="AD" clId="Web-{FBBC6AB1-DD6D-6113-E7C4-85973AA9AE24}" dt="2025-05-08T19:09:35.756" v="17"/>
          <pc:sldLayoutMkLst>
            <pc:docMk/>
            <pc:sldMasterMk cId="0" sldId="2147483840"/>
            <pc:sldLayoutMk cId="0" sldId="2147483841"/>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2"/>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3"/>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4"/>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5"/>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6"/>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7"/>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8"/>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49"/>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50"/>
          </pc:sldLayoutMkLst>
        </pc:sldLayoutChg>
        <pc:sldLayoutChg chg="add">
          <pc:chgData name="TINA V PAP" userId="S::tvpap@wisc.edu::9c1f243c-365c-4077-8c69-ef21860f1bc0" providerId="AD" clId="Web-{FBBC6AB1-DD6D-6113-E7C4-85973AA9AE24}" dt="2025-05-08T19:09:35.756" v="17"/>
          <pc:sldLayoutMkLst>
            <pc:docMk/>
            <pc:sldMasterMk cId="0" sldId="2147483840"/>
            <pc:sldLayoutMk cId="0" sldId="2147483851"/>
          </pc:sldLayoutMkLst>
        </pc:sldLayoutChg>
      </pc:sldMasterChg>
      <pc:sldMasterChg chg="replId modSldLayout">
        <pc:chgData name="TINA V PAP" userId="S::tvpap@wisc.edu::9c1f243c-365c-4077-8c69-ef21860f1bc0" providerId="AD" clId="Web-{FBBC6AB1-DD6D-6113-E7C4-85973AA9AE24}" dt="2025-05-09T13:54:27.050" v="112"/>
        <pc:sldMasterMkLst>
          <pc:docMk/>
          <pc:sldMasterMk cId="2071376965" sldId="2147483852"/>
        </pc:sldMasterMkLst>
        <pc:sldLayoutChg chg="replId">
          <pc:chgData name="TINA V PAP" userId="S::tvpap@wisc.edu::9c1f243c-365c-4077-8c69-ef21860f1bc0" providerId="AD" clId="Web-{FBBC6AB1-DD6D-6113-E7C4-85973AA9AE24}" dt="2025-05-09T13:54:27.050" v="112"/>
          <pc:sldLayoutMkLst>
            <pc:docMk/>
            <pc:sldMasterMk cId="2071376965" sldId="2147483852"/>
            <pc:sldLayoutMk cId="260967727" sldId="2147483853"/>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1926095018" sldId="2147483854"/>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4174288851" sldId="2147483855"/>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702308365" sldId="2147483856"/>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3090289713" sldId="2147483857"/>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4243661886" sldId="2147483858"/>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3922005679" sldId="2147483859"/>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2632430214" sldId="2147483860"/>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2097024835" sldId="2147483861"/>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920322911" sldId="2147483862"/>
          </pc:sldLayoutMkLst>
        </pc:sldLayoutChg>
        <pc:sldLayoutChg chg="replId">
          <pc:chgData name="TINA V PAP" userId="S::tvpap@wisc.edu::9c1f243c-365c-4077-8c69-ef21860f1bc0" providerId="AD" clId="Web-{FBBC6AB1-DD6D-6113-E7C4-85973AA9AE24}" dt="2025-05-09T13:54:27.050" v="112"/>
          <pc:sldLayoutMkLst>
            <pc:docMk/>
            <pc:sldMasterMk cId="2071376965" sldId="2147483852"/>
            <pc:sldLayoutMk cId="3474956597" sldId="2147483863"/>
          </pc:sldLayoutMkLst>
        </pc:sldLayoutChg>
      </pc:sldMaster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_rels/drawing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23.svg"/><Relationship Id="rId5" Type="http://schemas.openxmlformats.org/officeDocument/2006/relationships/image" Target="../media/image22.png"/><Relationship Id="rId4" Type="http://schemas.openxmlformats.org/officeDocument/2006/relationships/image" Target="../media/image21.sv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9204604-BEA1-4BCA-8843-DE54AB497EF7}" type="doc">
      <dgm:prSet loTypeId="urn:microsoft.com/office/officeart/2018/5/layout/IconCircleLabelList" loCatId="icon" qsTypeId="urn:microsoft.com/office/officeart/2005/8/quickstyle/simple4" qsCatId="simple" csTypeId="urn:microsoft.com/office/officeart/2005/8/colors/accent0_3" csCatId="mainScheme" phldr="1"/>
      <dgm:spPr/>
      <dgm:t>
        <a:bodyPr/>
        <a:lstStyle/>
        <a:p>
          <a:endParaRPr lang="en-US"/>
        </a:p>
      </dgm:t>
    </dgm:pt>
    <dgm:pt modelId="{F26BCFE4-EB4B-4591-B92D-DC4A7A831A0D}">
      <dgm:prSet/>
      <dgm:spPr/>
      <dgm:t>
        <a:bodyPr/>
        <a:lstStyle/>
        <a:p>
          <a:pPr>
            <a:lnSpc>
              <a:spcPct val="100000"/>
            </a:lnSpc>
            <a:defRPr cap="all"/>
          </a:pPr>
          <a:r>
            <a:rPr lang="en-US" b="0">
              <a:solidFill>
                <a:schemeClr val="tx2">
                  <a:lumMod val="75000"/>
                </a:schemeClr>
              </a:solidFill>
            </a:rPr>
            <a:t>Make Connections</a:t>
          </a:r>
          <a:endParaRPr lang="en-US">
            <a:solidFill>
              <a:schemeClr val="tx2">
                <a:lumMod val="75000"/>
              </a:schemeClr>
            </a:solidFill>
          </a:endParaRPr>
        </a:p>
      </dgm:t>
    </dgm:pt>
    <dgm:pt modelId="{8481EEB9-346A-43D5-ACB9-1DED46647677}" type="parTrans" cxnId="{D016874C-5EA6-47E7-B9E8-AFD4D4F570C6}">
      <dgm:prSet/>
      <dgm:spPr/>
      <dgm:t>
        <a:bodyPr/>
        <a:lstStyle/>
        <a:p>
          <a:endParaRPr lang="en-US"/>
        </a:p>
      </dgm:t>
    </dgm:pt>
    <dgm:pt modelId="{96983AD8-E4D7-40D6-B4B5-81610CE344B0}" type="sibTrans" cxnId="{D016874C-5EA6-47E7-B9E8-AFD4D4F570C6}">
      <dgm:prSet/>
      <dgm:spPr/>
      <dgm:t>
        <a:bodyPr/>
        <a:lstStyle/>
        <a:p>
          <a:endParaRPr lang="en-US"/>
        </a:p>
      </dgm:t>
    </dgm:pt>
    <dgm:pt modelId="{F6339D5F-3015-48DA-BD7A-B97B009F02A9}">
      <dgm:prSet/>
      <dgm:spPr/>
      <dgm:t>
        <a:bodyPr/>
        <a:lstStyle/>
        <a:p>
          <a:pPr>
            <a:lnSpc>
              <a:spcPct val="100000"/>
            </a:lnSpc>
            <a:defRPr cap="all"/>
          </a:pPr>
          <a:r>
            <a:rPr lang="en-US" b="0">
              <a:solidFill>
                <a:schemeClr val="tx2">
                  <a:lumMod val="75000"/>
                </a:schemeClr>
              </a:solidFill>
            </a:rPr>
            <a:t>Collaborate </a:t>
          </a:r>
          <a:endParaRPr lang="en-US">
            <a:solidFill>
              <a:schemeClr val="tx2">
                <a:lumMod val="75000"/>
              </a:schemeClr>
            </a:solidFill>
          </a:endParaRPr>
        </a:p>
      </dgm:t>
    </dgm:pt>
    <dgm:pt modelId="{92369644-3E1C-44CC-8F8F-2DF83EAB94EE}" type="parTrans" cxnId="{CDE9C98B-3ADB-4424-8499-77A5E670DFC9}">
      <dgm:prSet/>
      <dgm:spPr/>
      <dgm:t>
        <a:bodyPr/>
        <a:lstStyle/>
        <a:p>
          <a:endParaRPr lang="en-US"/>
        </a:p>
      </dgm:t>
    </dgm:pt>
    <dgm:pt modelId="{47746CA4-4DDE-4D87-A7C4-4DEDEE1AED34}" type="sibTrans" cxnId="{CDE9C98B-3ADB-4424-8499-77A5E670DFC9}">
      <dgm:prSet/>
      <dgm:spPr/>
      <dgm:t>
        <a:bodyPr/>
        <a:lstStyle/>
        <a:p>
          <a:endParaRPr lang="en-US"/>
        </a:p>
      </dgm:t>
    </dgm:pt>
    <dgm:pt modelId="{67519EAC-A57A-46E2-B39A-63AF5AE76ED1}">
      <dgm:prSet/>
      <dgm:spPr/>
      <dgm:t>
        <a:bodyPr/>
        <a:lstStyle/>
        <a:p>
          <a:pPr>
            <a:lnSpc>
              <a:spcPct val="100000"/>
            </a:lnSpc>
            <a:defRPr cap="all"/>
          </a:pPr>
          <a:r>
            <a:rPr lang="en-US" b="0">
              <a:solidFill>
                <a:schemeClr val="tx2">
                  <a:lumMod val="75000"/>
                </a:schemeClr>
              </a:solidFill>
            </a:rPr>
            <a:t>Take Action</a:t>
          </a:r>
          <a:endParaRPr lang="en-US">
            <a:solidFill>
              <a:schemeClr val="tx2">
                <a:lumMod val="75000"/>
              </a:schemeClr>
            </a:solidFill>
          </a:endParaRPr>
        </a:p>
      </dgm:t>
    </dgm:pt>
    <dgm:pt modelId="{3BA9DFC5-42A7-45FA-96E8-62F107CE4149}" type="parTrans" cxnId="{B3558038-DA6E-4836-9931-62DE2309FB0C}">
      <dgm:prSet/>
      <dgm:spPr/>
      <dgm:t>
        <a:bodyPr/>
        <a:lstStyle/>
        <a:p>
          <a:endParaRPr lang="en-US"/>
        </a:p>
      </dgm:t>
    </dgm:pt>
    <dgm:pt modelId="{893F6E4E-E539-4B8F-856F-E2E469776AE3}" type="sibTrans" cxnId="{B3558038-DA6E-4836-9931-62DE2309FB0C}">
      <dgm:prSet/>
      <dgm:spPr/>
      <dgm:t>
        <a:bodyPr/>
        <a:lstStyle/>
        <a:p>
          <a:endParaRPr lang="en-US"/>
        </a:p>
      </dgm:t>
    </dgm:pt>
    <dgm:pt modelId="{1451E375-95AD-4AF7-B13A-7DC54255F209}" type="pres">
      <dgm:prSet presAssocID="{49204604-BEA1-4BCA-8843-DE54AB497EF7}" presName="root" presStyleCnt="0">
        <dgm:presLayoutVars>
          <dgm:dir/>
          <dgm:resizeHandles val="exact"/>
        </dgm:presLayoutVars>
      </dgm:prSet>
      <dgm:spPr/>
    </dgm:pt>
    <dgm:pt modelId="{414FF810-CF74-4C98-ADFE-4C5495C123FB}" type="pres">
      <dgm:prSet presAssocID="{F26BCFE4-EB4B-4591-B92D-DC4A7A831A0D}" presName="compNode" presStyleCnt="0"/>
      <dgm:spPr/>
    </dgm:pt>
    <dgm:pt modelId="{C9F979AA-5DA6-4E88-BB02-00C543F50EA1}" type="pres">
      <dgm:prSet presAssocID="{F26BCFE4-EB4B-4591-B92D-DC4A7A831A0D}" presName="iconBgRect" presStyleLbl="bgShp" presStyleIdx="0" presStyleCnt="3"/>
      <dgm:spPr/>
    </dgm:pt>
    <dgm:pt modelId="{750B747A-DAD5-4710-8EA9-7009A471A4FC}" type="pres">
      <dgm:prSet presAssocID="{F26BCFE4-EB4B-4591-B92D-DC4A7A831A0D}"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andshake"/>
        </a:ext>
      </dgm:extLst>
    </dgm:pt>
    <dgm:pt modelId="{51695666-D65C-465E-A8FE-6C6612D2AFE8}" type="pres">
      <dgm:prSet presAssocID="{F26BCFE4-EB4B-4591-B92D-DC4A7A831A0D}" presName="spaceRect" presStyleCnt="0"/>
      <dgm:spPr/>
    </dgm:pt>
    <dgm:pt modelId="{3908FF43-3883-4B66-BBA7-624299FB218A}" type="pres">
      <dgm:prSet presAssocID="{F26BCFE4-EB4B-4591-B92D-DC4A7A831A0D}" presName="textRect" presStyleLbl="revTx" presStyleIdx="0" presStyleCnt="3">
        <dgm:presLayoutVars>
          <dgm:chMax val="1"/>
          <dgm:chPref val="1"/>
        </dgm:presLayoutVars>
      </dgm:prSet>
      <dgm:spPr/>
    </dgm:pt>
    <dgm:pt modelId="{96269174-9B15-480D-8966-43169E809A55}" type="pres">
      <dgm:prSet presAssocID="{96983AD8-E4D7-40D6-B4B5-81610CE344B0}" presName="sibTrans" presStyleCnt="0"/>
      <dgm:spPr/>
    </dgm:pt>
    <dgm:pt modelId="{128E199A-2818-4267-859D-7C91339F85AE}" type="pres">
      <dgm:prSet presAssocID="{F6339D5F-3015-48DA-BD7A-B97B009F02A9}" presName="compNode" presStyleCnt="0"/>
      <dgm:spPr/>
    </dgm:pt>
    <dgm:pt modelId="{0E87FC62-5C60-4717-A2FE-222739D9F5BA}" type="pres">
      <dgm:prSet presAssocID="{F6339D5F-3015-48DA-BD7A-B97B009F02A9}" presName="iconBgRect" presStyleLbl="bgShp" presStyleIdx="1" presStyleCnt="3"/>
      <dgm:spPr/>
    </dgm:pt>
    <dgm:pt modelId="{F619AA73-E18F-4709-94DD-33D51ADF560A}" type="pres">
      <dgm:prSet presAssocID="{F6339D5F-3015-48DA-BD7A-B97B009F02A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m"/>
        </a:ext>
      </dgm:extLst>
    </dgm:pt>
    <dgm:pt modelId="{DE6EEF78-5F64-47B7-A643-6E3181D533EF}" type="pres">
      <dgm:prSet presAssocID="{F6339D5F-3015-48DA-BD7A-B97B009F02A9}" presName="spaceRect" presStyleCnt="0"/>
      <dgm:spPr/>
    </dgm:pt>
    <dgm:pt modelId="{BC88B08A-7E8F-4CFC-9063-CB6E71F29A59}" type="pres">
      <dgm:prSet presAssocID="{F6339D5F-3015-48DA-BD7A-B97B009F02A9}" presName="textRect" presStyleLbl="revTx" presStyleIdx="1" presStyleCnt="3">
        <dgm:presLayoutVars>
          <dgm:chMax val="1"/>
          <dgm:chPref val="1"/>
        </dgm:presLayoutVars>
      </dgm:prSet>
      <dgm:spPr/>
    </dgm:pt>
    <dgm:pt modelId="{BCC60A97-3FD0-4542-ABFD-315E354CE4BD}" type="pres">
      <dgm:prSet presAssocID="{47746CA4-4DDE-4D87-A7C4-4DEDEE1AED34}" presName="sibTrans" presStyleCnt="0"/>
      <dgm:spPr/>
    </dgm:pt>
    <dgm:pt modelId="{054BC98B-2F66-4203-9CF8-DFE868023948}" type="pres">
      <dgm:prSet presAssocID="{67519EAC-A57A-46E2-B39A-63AF5AE76ED1}" presName="compNode" presStyleCnt="0"/>
      <dgm:spPr/>
    </dgm:pt>
    <dgm:pt modelId="{5EC59637-93E5-40B2-A5AA-B37724C4398B}" type="pres">
      <dgm:prSet presAssocID="{67519EAC-A57A-46E2-B39A-63AF5AE76ED1}" presName="iconBgRect" presStyleLbl="bgShp" presStyleIdx="2" presStyleCnt="3"/>
      <dgm:spPr/>
    </dgm:pt>
    <dgm:pt modelId="{2B9B1559-5CA6-4BF0-B36D-3D61E97CD607}" type="pres">
      <dgm:prSet presAssocID="{67519EAC-A57A-46E2-B39A-63AF5AE76ED1}"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pt>
    <dgm:pt modelId="{60310116-FB60-4789-AA53-08FD34A2D909}" type="pres">
      <dgm:prSet presAssocID="{67519EAC-A57A-46E2-B39A-63AF5AE76ED1}" presName="spaceRect" presStyleCnt="0"/>
      <dgm:spPr/>
    </dgm:pt>
    <dgm:pt modelId="{7F91A1D3-5CEC-49FF-BCBE-DD56C57F92C0}" type="pres">
      <dgm:prSet presAssocID="{67519EAC-A57A-46E2-B39A-63AF5AE76ED1}" presName="textRect" presStyleLbl="revTx" presStyleIdx="2" presStyleCnt="3">
        <dgm:presLayoutVars>
          <dgm:chMax val="1"/>
          <dgm:chPref val="1"/>
        </dgm:presLayoutVars>
      </dgm:prSet>
      <dgm:spPr/>
    </dgm:pt>
  </dgm:ptLst>
  <dgm:cxnLst>
    <dgm:cxn modelId="{B3558038-DA6E-4836-9931-62DE2309FB0C}" srcId="{49204604-BEA1-4BCA-8843-DE54AB497EF7}" destId="{67519EAC-A57A-46E2-B39A-63AF5AE76ED1}" srcOrd="2" destOrd="0" parTransId="{3BA9DFC5-42A7-45FA-96E8-62F107CE4149}" sibTransId="{893F6E4E-E539-4B8F-856F-E2E469776AE3}"/>
    <dgm:cxn modelId="{BD38CD3D-7933-427A-9FD2-EEFABDB8FE60}" type="presOf" srcId="{49204604-BEA1-4BCA-8843-DE54AB497EF7}" destId="{1451E375-95AD-4AF7-B13A-7DC54255F209}" srcOrd="0" destOrd="0" presId="urn:microsoft.com/office/officeart/2018/5/layout/IconCircleLabelList"/>
    <dgm:cxn modelId="{D016874C-5EA6-47E7-B9E8-AFD4D4F570C6}" srcId="{49204604-BEA1-4BCA-8843-DE54AB497EF7}" destId="{F26BCFE4-EB4B-4591-B92D-DC4A7A831A0D}" srcOrd="0" destOrd="0" parTransId="{8481EEB9-346A-43D5-ACB9-1DED46647677}" sibTransId="{96983AD8-E4D7-40D6-B4B5-81610CE344B0}"/>
    <dgm:cxn modelId="{CDE9C98B-3ADB-4424-8499-77A5E670DFC9}" srcId="{49204604-BEA1-4BCA-8843-DE54AB497EF7}" destId="{F6339D5F-3015-48DA-BD7A-B97B009F02A9}" srcOrd="1" destOrd="0" parTransId="{92369644-3E1C-44CC-8F8F-2DF83EAB94EE}" sibTransId="{47746CA4-4DDE-4D87-A7C4-4DEDEE1AED34}"/>
    <dgm:cxn modelId="{9748AEA5-54A9-4261-8682-7DD8FBE2F763}" type="presOf" srcId="{F26BCFE4-EB4B-4591-B92D-DC4A7A831A0D}" destId="{3908FF43-3883-4B66-BBA7-624299FB218A}" srcOrd="0" destOrd="0" presId="urn:microsoft.com/office/officeart/2018/5/layout/IconCircleLabelList"/>
    <dgm:cxn modelId="{980BA6DD-D2B8-4E8E-A0C8-E5EF2CA8681E}" type="presOf" srcId="{F6339D5F-3015-48DA-BD7A-B97B009F02A9}" destId="{BC88B08A-7E8F-4CFC-9063-CB6E71F29A59}" srcOrd="0" destOrd="0" presId="urn:microsoft.com/office/officeart/2018/5/layout/IconCircleLabelList"/>
    <dgm:cxn modelId="{3215C9F3-6EE3-470B-A748-029D7EDEE884}" type="presOf" srcId="{67519EAC-A57A-46E2-B39A-63AF5AE76ED1}" destId="{7F91A1D3-5CEC-49FF-BCBE-DD56C57F92C0}" srcOrd="0" destOrd="0" presId="urn:microsoft.com/office/officeart/2018/5/layout/IconCircleLabelList"/>
    <dgm:cxn modelId="{B1E82F7B-93FF-46A1-B965-3A0377D87963}" type="presParOf" srcId="{1451E375-95AD-4AF7-B13A-7DC54255F209}" destId="{414FF810-CF74-4C98-ADFE-4C5495C123FB}" srcOrd="0" destOrd="0" presId="urn:microsoft.com/office/officeart/2018/5/layout/IconCircleLabelList"/>
    <dgm:cxn modelId="{C3CAF68C-855A-438F-A90B-906A3D54AFFD}" type="presParOf" srcId="{414FF810-CF74-4C98-ADFE-4C5495C123FB}" destId="{C9F979AA-5DA6-4E88-BB02-00C543F50EA1}" srcOrd="0" destOrd="0" presId="urn:microsoft.com/office/officeart/2018/5/layout/IconCircleLabelList"/>
    <dgm:cxn modelId="{2658C19D-E60A-4B0D-A786-6DDFA4ACFE68}" type="presParOf" srcId="{414FF810-CF74-4C98-ADFE-4C5495C123FB}" destId="{750B747A-DAD5-4710-8EA9-7009A471A4FC}" srcOrd="1" destOrd="0" presId="urn:microsoft.com/office/officeart/2018/5/layout/IconCircleLabelList"/>
    <dgm:cxn modelId="{ABD920F0-ED7C-4D14-BAA5-CEACF9B00838}" type="presParOf" srcId="{414FF810-CF74-4C98-ADFE-4C5495C123FB}" destId="{51695666-D65C-465E-A8FE-6C6612D2AFE8}" srcOrd="2" destOrd="0" presId="urn:microsoft.com/office/officeart/2018/5/layout/IconCircleLabelList"/>
    <dgm:cxn modelId="{C1FA2119-1B82-4447-8694-4BC47A85A1D3}" type="presParOf" srcId="{414FF810-CF74-4C98-ADFE-4C5495C123FB}" destId="{3908FF43-3883-4B66-BBA7-624299FB218A}" srcOrd="3" destOrd="0" presId="urn:microsoft.com/office/officeart/2018/5/layout/IconCircleLabelList"/>
    <dgm:cxn modelId="{BF338A09-23BB-41CF-A966-3E269ADC8074}" type="presParOf" srcId="{1451E375-95AD-4AF7-B13A-7DC54255F209}" destId="{96269174-9B15-480D-8966-43169E809A55}" srcOrd="1" destOrd="0" presId="urn:microsoft.com/office/officeart/2018/5/layout/IconCircleLabelList"/>
    <dgm:cxn modelId="{CB920C7F-AAD5-488C-B317-1701025BFF6E}" type="presParOf" srcId="{1451E375-95AD-4AF7-B13A-7DC54255F209}" destId="{128E199A-2818-4267-859D-7C91339F85AE}" srcOrd="2" destOrd="0" presId="urn:microsoft.com/office/officeart/2018/5/layout/IconCircleLabelList"/>
    <dgm:cxn modelId="{C945E17A-110C-4194-8D3C-ED47D547D46E}" type="presParOf" srcId="{128E199A-2818-4267-859D-7C91339F85AE}" destId="{0E87FC62-5C60-4717-A2FE-222739D9F5BA}" srcOrd="0" destOrd="0" presId="urn:microsoft.com/office/officeart/2018/5/layout/IconCircleLabelList"/>
    <dgm:cxn modelId="{B0FE5009-AB52-43FC-8022-B2553AA472F1}" type="presParOf" srcId="{128E199A-2818-4267-859D-7C91339F85AE}" destId="{F619AA73-E18F-4709-94DD-33D51ADF560A}" srcOrd="1" destOrd="0" presId="urn:microsoft.com/office/officeart/2018/5/layout/IconCircleLabelList"/>
    <dgm:cxn modelId="{D250D42E-7900-4DA0-B3F0-4DB8192BD0D1}" type="presParOf" srcId="{128E199A-2818-4267-859D-7C91339F85AE}" destId="{DE6EEF78-5F64-47B7-A643-6E3181D533EF}" srcOrd="2" destOrd="0" presId="urn:microsoft.com/office/officeart/2018/5/layout/IconCircleLabelList"/>
    <dgm:cxn modelId="{E6C9A0F7-7591-49A3-A5B8-33A7EF1F1F90}" type="presParOf" srcId="{128E199A-2818-4267-859D-7C91339F85AE}" destId="{BC88B08A-7E8F-4CFC-9063-CB6E71F29A59}" srcOrd="3" destOrd="0" presId="urn:microsoft.com/office/officeart/2018/5/layout/IconCircleLabelList"/>
    <dgm:cxn modelId="{B0951F4F-20B6-45D8-AAE7-054C11FC9163}" type="presParOf" srcId="{1451E375-95AD-4AF7-B13A-7DC54255F209}" destId="{BCC60A97-3FD0-4542-ABFD-315E354CE4BD}" srcOrd="3" destOrd="0" presId="urn:microsoft.com/office/officeart/2018/5/layout/IconCircleLabelList"/>
    <dgm:cxn modelId="{0D82B76F-A1BA-46C4-BB08-DB88DC58E262}" type="presParOf" srcId="{1451E375-95AD-4AF7-B13A-7DC54255F209}" destId="{054BC98B-2F66-4203-9CF8-DFE868023948}" srcOrd="4" destOrd="0" presId="urn:microsoft.com/office/officeart/2018/5/layout/IconCircleLabelList"/>
    <dgm:cxn modelId="{B280B539-DEA6-4C2A-BD27-B53B07D3562E}" type="presParOf" srcId="{054BC98B-2F66-4203-9CF8-DFE868023948}" destId="{5EC59637-93E5-40B2-A5AA-B37724C4398B}" srcOrd="0" destOrd="0" presId="urn:microsoft.com/office/officeart/2018/5/layout/IconCircleLabelList"/>
    <dgm:cxn modelId="{D723BD6B-E174-4AFA-9E49-FE66234E5701}" type="presParOf" srcId="{054BC98B-2F66-4203-9CF8-DFE868023948}" destId="{2B9B1559-5CA6-4BF0-B36D-3D61E97CD607}" srcOrd="1" destOrd="0" presId="urn:microsoft.com/office/officeart/2018/5/layout/IconCircleLabelList"/>
    <dgm:cxn modelId="{E6D4C887-D0F4-4C5C-BD5C-CD7087AEB58C}" type="presParOf" srcId="{054BC98B-2F66-4203-9CF8-DFE868023948}" destId="{60310116-FB60-4789-AA53-08FD34A2D909}" srcOrd="2" destOrd="0" presId="urn:microsoft.com/office/officeart/2018/5/layout/IconCircleLabelList"/>
    <dgm:cxn modelId="{A16831E8-30A6-4338-B216-72B6086EAF67}" type="presParOf" srcId="{054BC98B-2F66-4203-9CF8-DFE868023948}" destId="{7F91A1D3-5CEC-49FF-BCBE-DD56C57F92C0}"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F979AA-5DA6-4E88-BB02-00C543F50EA1}">
      <dsp:nvSpPr>
        <dsp:cNvPr id="0" name=""/>
        <dsp:cNvSpPr/>
      </dsp:nvSpPr>
      <dsp:spPr>
        <a:xfrm>
          <a:off x="621200" y="642981"/>
          <a:ext cx="1921500" cy="1921500"/>
        </a:xfrm>
        <a:prstGeom prst="ellipse">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750B747A-DAD5-4710-8EA9-7009A471A4FC}">
      <dsp:nvSpPr>
        <dsp:cNvPr id="0" name=""/>
        <dsp:cNvSpPr/>
      </dsp:nvSpPr>
      <dsp:spPr>
        <a:xfrm>
          <a:off x="1030700" y="1052481"/>
          <a:ext cx="1102500" cy="11025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908FF43-3883-4B66-BBA7-624299FB218A}">
      <dsp:nvSpPr>
        <dsp:cNvPr id="0" name=""/>
        <dsp:cNvSpPr/>
      </dsp:nvSpPr>
      <dsp:spPr>
        <a:xfrm>
          <a:off x="6950" y="31629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0" kern="1200">
              <a:solidFill>
                <a:schemeClr val="tx2">
                  <a:lumMod val="75000"/>
                </a:schemeClr>
              </a:solidFill>
            </a:rPr>
            <a:t>Make Connections</a:t>
          </a:r>
          <a:endParaRPr lang="en-US" sz="2800" kern="1200">
            <a:solidFill>
              <a:schemeClr val="tx2">
                <a:lumMod val="75000"/>
              </a:schemeClr>
            </a:solidFill>
          </a:endParaRPr>
        </a:p>
      </dsp:txBody>
      <dsp:txXfrm>
        <a:off x="6950" y="3162981"/>
        <a:ext cx="3150000" cy="720000"/>
      </dsp:txXfrm>
    </dsp:sp>
    <dsp:sp modelId="{0E87FC62-5C60-4717-A2FE-222739D9F5BA}">
      <dsp:nvSpPr>
        <dsp:cNvPr id="0" name=""/>
        <dsp:cNvSpPr/>
      </dsp:nvSpPr>
      <dsp:spPr>
        <a:xfrm>
          <a:off x="4322450" y="642981"/>
          <a:ext cx="1921500" cy="1921500"/>
        </a:xfrm>
        <a:prstGeom prst="ellipse">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619AA73-E18F-4709-94DD-33D51ADF560A}">
      <dsp:nvSpPr>
        <dsp:cNvPr id="0" name=""/>
        <dsp:cNvSpPr/>
      </dsp:nvSpPr>
      <dsp:spPr>
        <a:xfrm>
          <a:off x="4731950" y="1052481"/>
          <a:ext cx="1102500" cy="110250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C88B08A-7E8F-4CFC-9063-CB6E71F29A59}">
      <dsp:nvSpPr>
        <dsp:cNvPr id="0" name=""/>
        <dsp:cNvSpPr/>
      </dsp:nvSpPr>
      <dsp:spPr>
        <a:xfrm>
          <a:off x="3708200" y="31629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0" kern="1200">
              <a:solidFill>
                <a:schemeClr val="tx2">
                  <a:lumMod val="75000"/>
                </a:schemeClr>
              </a:solidFill>
            </a:rPr>
            <a:t>Collaborate </a:t>
          </a:r>
          <a:endParaRPr lang="en-US" sz="2800" kern="1200">
            <a:solidFill>
              <a:schemeClr val="tx2">
                <a:lumMod val="75000"/>
              </a:schemeClr>
            </a:solidFill>
          </a:endParaRPr>
        </a:p>
      </dsp:txBody>
      <dsp:txXfrm>
        <a:off x="3708200" y="3162981"/>
        <a:ext cx="3150000" cy="720000"/>
      </dsp:txXfrm>
    </dsp:sp>
    <dsp:sp modelId="{5EC59637-93E5-40B2-A5AA-B37724C4398B}">
      <dsp:nvSpPr>
        <dsp:cNvPr id="0" name=""/>
        <dsp:cNvSpPr/>
      </dsp:nvSpPr>
      <dsp:spPr>
        <a:xfrm>
          <a:off x="8023700" y="642981"/>
          <a:ext cx="1921500" cy="1921500"/>
        </a:xfrm>
        <a:prstGeom prst="ellipse">
          <a:avLst/>
        </a:prstGeom>
        <a:solidFill>
          <a:schemeClr val="dk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2B9B1559-5CA6-4BF0-B36D-3D61E97CD607}">
      <dsp:nvSpPr>
        <dsp:cNvPr id="0" name=""/>
        <dsp:cNvSpPr/>
      </dsp:nvSpPr>
      <dsp:spPr>
        <a:xfrm>
          <a:off x="8433200" y="1052481"/>
          <a:ext cx="1102500" cy="110250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F91A1D3-5CEC-49FF-BCBE-DD56C57F92C0}">
      <dsp:nvSpPr>
        <dsp:cNvPr id="0" name=""/>
        <dsp:cNvSpPr/>
      </dsp:nvSpPr>
      <dsp:spPr>
        <a:xfrm>
          <a:off x="7409450" y="3162981"/>
          <a:ext cx="315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244600">
            <a:lnSpc>
              <a:spcPct val="100000"/>
            </a:lnSpc>
            <a:spcBef>
              <a:spcPct val="0"/>
            </a:spcBef>
            <a:spcAft>
              <a:spcPct val="35000"/>
            </a:spcAft>
            <a:buNone/>
            <a:defRPr cap="all"/>
          </a:pPr>
          <a:r>
            <a:rPr lang="en-US" sz="2800" b="0" kern="1200">
              <a:solidFill>
                <a:schemeClr val="tx2">
                  <a:lumMod val="75000"/>
                </a:schemeClr>
              </a:solidFill>
            </a:rPr>
            <a:t>Take Action</a:t>
          </a:r>
          <a:endParaRPr lang="en-US" sz="2800" kern="1200">
            <a:solidFill>
              <a:schemeClr val="tx2">
                <a:lumMod val="75000"/>
              </a:schemeClr>
            </a:solidFill>
          </a:endParaRPr>
        </a:p>
      </dsp:txBody>
      <dsp:txXfrm>
        <a:off x="7409450" y="3162981"/>
        <a:ext cx="3150000" cy="720000"/>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ADDF61A-10CC-41A6-932F-B518164746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DB865B3-AC06-405D-BB2F-3F7005DA2F6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9823A5-6DC3-4669-82C4-9F0259BDBF85}" type="datetimeFigureOut">
              <a:rPr lang="en-US" smtClean="0"/>
              <a:t>5/12/2025</a:t>
            </a:fld>
            <a:endParaRPr lang="en-US"/>
          </a:p>
        </p:txBody>
      </p:sp>
      <p:sp>
        <p:nvSpPr>
          <p:cNvPr id="4" name="Footer Placeholder 3">
            <a:extLst>
              <a:ext uri="{FF2B5EF4-FFF2-40B4-BE49-F238E27FC236}">
                <a16:creationId xmlns:a16="http://schemas.microsoft.com/office/drawing/2014/main" id="{892EEC19-E893-4E2A-AEBD-CAE24AFF1CE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20F575C1-5508-4B56-ACB9-B72AF07257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00A1A09-2023-4EC5-A36A-951CFD91584A}" type="slidenum">
              <a:rPr lang="en-US" smtClean="0"/>
              <a:t>‹#›</a:t>
            </a:fld>
            <a:endParaRPr lang="en-US"/>
          </a:p>
        </p:txBody>
      </p:sp>
    </p:spTree>
    <p:extLst>
      <p:ext uri="{BB962C8B-B14F-4D97-AF65-F5344CB8AC3E}">
        <p14:creationId xmlns:p14="http://schemas.microsoft.com/office/powerpoint/2010/main" val="30183539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150AB92-871A-4E93-B48E-7767721BEFF5}" type="datetimeFigureOut">
              <a:rPr lang="en-US" smtClean="0"/>
              <a:t>5/12/2025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F9BFA4B-2154-44BE-A145-86D04C50D556}" type="slidenum">
              <a:rPr lang="en-US" smtClean="0"/>
              <a:t>‹#›</a:t>
            </a:fld>
            <a:endParaRPr lang="en-US"/>
          </a:p>
        </p:txBody>
      </p:sp>
    </p:spTree>
    <p:extLst>
      <p:ext uri="{BB962C8B-B14F-4D97-AF65-F5344CB8AC3E}">
        <p14:creationId xmlns:p14="http://schemas.microsoft.com/office/powerpoint/2010/main" val="58621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Beth welcomes everyone</a:t>
            </a:r>
          </a:p>
          <a:p>
            <a:pPr marL="171450" indent="-171450">
              <a:buFont typeface="Arial" panose="020B0604020202020204" pitchFamily="34" charset="0"/>
              <a:buChar char="•"/>
            </a:pPr>
            <a:r>
              <a:rPr lang="en-US" baseline="0"/>
              <a:t>Why do we do regional meetings</a:t>
            </a: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1</a:t>
            </a:fld>
            <a:endParaRPr lang="en-US"/>
          </a:p>
        </p:txBody>
      </p:sp>
    </p:spTree>
    <p:extLst>
      <p:ext uri="{BB962C8B-B14F-4D97-AF65-F5344CB8AC3E}">
        <p14:creationId xmlns:p14="http://schemas.microsoft.com/office/powerpoint/2010/main" val="22388051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introduces Tiffany Allen and Christie Johnston</a:t>
            </a:r>
            <a:br>
              <a:rPr lang="en-US">
                <a:cs typeface="+mn-lt"/>
              </a:rPr>
            </a:br>
            <a:br>
              <a:rPr lang="en-US">
                <a:cs typeface="+mn-lt"/>
              </a:rPr>
            </a:br>
            <a:r>
              <a:rPr lang="en-US" b="1"/>
              <a:t>Tiffany Allen</a:t>
            </a:r>
            <a:r>
              <a:rPr lang="en-US"/>
              <a:t> is a Nurse Practitioner and serves as the Program Director for SWCAP Neighborhood Health Partners and Care Coordination Network. She has a passion for working with underserved populations and helping individuals achieve their health goals and improved health equity within their communities. Outside of her professional role, Tiffany loves spending time with her two young boys, Markus and Major, cooking and baking, reading, staying active and being outdoors, and cheering on the UW-Platteville football team!</a:t>
            </a:r>
            <a:br>
              <a:rPr lang="en-US">
                <a:cs typeface="+mn-lt"/>
              </a:rPr>
            </a:br>
            <a:br>
              <a:rPr lang="en-US">
                <a:cs typeface="+mn-lt"/>
              </a:rPr>
            </a:br>
            <a:endParaRPr lang="en-US">
              <a:cs typeface="Calibri"/>
            </a:endParaRPr>
          </a:p>
          <a:p>
            <a:r>
              <a:rPr lang="en-US" b="1"/>
              <a:t>Christie Johnston</a:t>
            </a:r>
            <a:r>
              <a:rPr lang="en-US"/>
              <a:t> joined the Behavioral Health Partnership as a Program Coordinator in August 2022. Prior to joining the Partnership, she worked with children, parents, and families in a variety of educational settings. In this work, Christie saw an increasing need for both individual and community mental health support. One avenue of sustainability for the Partnership was offering community-based support to assist in navigation towards resources. The Care Coordination Network at SWCAP was a perfect collaboration.</a:t>
            </a:r>
            <a:endParaRPr lang="en-US">
              <a:cs typeface="Calibri"/>
            </a:endParaRPr>
          </a:p>
          <a:p>
            <a:r>
              <a:rPr lang="en-US"/>
              <a:t>In November of 2023, Christie joined the Care Coordination Network as the Program Manager. “It has been an amazing experience to see individual relationships being built to support, encourage, and empower those who need it. From help with rides to Immigration court dates or cancer treatments to helping someone fill out a job application, our Community Health Workers are connecting with residents and meeting them where are they are in their lives.” </a:t>
            </a:r>
            <a:endParaRPr lang="en-US">
              <a:cs typeface="Calibri"/>
            </a:endParaRPr>
          </a:p>
          <a:p>
            <a:pPr marL="0" indent="0">
              <a:buFont typeface="Arial" panose="020B0604020202020204" pitchFamily="34" charset="0"/>
              <a:buNone/>
            </a:pPr>
            <a:endParaRPr lang="en-US" baseline="0">
              <a:cs typeface="Calibri"/>
            </a:endParaRP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10</a:t>
            </a:fld>
            <a:endParaRPr lang="en-US"/>
          </a:p>
        </p:txBody>
      </p:sp>
    </p:spTree>
    <p:extLst>
      <p:ext uri="{BB962C8B-B14F-4D97-AF65-F5344CB8AC3E}">
        <p14:creationId xmlns:p14="http://schemas.microsoft.com/office/powerpoint/2010/main" val="29608842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a:solidFill>
                  <a:srgbClr val="00223A"/>
                </a:solidFill>
                <a:latin typeface="OpenSans-Regular"/>
              </a:rPr>
              <a:t>Beth will have people breakout into small groups to go over prompt questions and discuss their work</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BFA4B-2154-44BE-A145-86D04C50D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453873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 introduces Tiffany Allen and Christie Johnston</a:t>
            </a:r>
            <a:br>
              <a:rPr lang="en-US">
                <a:cs typeface="+mn-lt"/>
              </a:rPr>
            </a:br>
            <a:br>
              <a:rPr lang="en-US">
                <a:cs typeface="+mn-lt"/>
              </a:rPr>
            </a:br>
            <a:r>
              <a:rPr lang="en-US" b="1"/>
              <a:t>Tiffany Allen</a:t>
            </a:r>
            <a:r>
              <a:rPr lang="en-US"/>
              <a:t> is a Nurse Practitioner and serves as the Program Director for SWCAP Neighborhood Health Partners and Care Coordination Network. She has a passion for working with underserved populations and helping individuals achieve their health goals and improved health equity within their communities. Outside of her professional role, Tiffany loves spending time with her two young boys, Markus and Major, cooking and baking, reading, staying active and being outdoors, and cheering on the UW-Platteville football team!</a:t>
            </a:r>
            <a:br>
              <a:rPr lang="en-US">
                <a:cs typeface="+mn-lt"/>
              </a:rPr>
            </a:br>
            <a:br>
              <a:rPr lang="en-US">
                <a:cs typeface="+mn-lt"/>
              </a:rPr>
            </a:br>
            <a:endParaRPr lang="en-US">
              <a:cs typeface="Calibri"/>
            </a:endParaRPr>
          </a:p>
          <a:p>
            <a:r>
              <a:rPr lang="en-US" b="1"/>
              <a:t>Christie Johnston</a:t>
            </a:r>
            <a:r>
              <a:rPr lang="en-US"/>
              <a:t> joined the Behavioral Health Partnership as a Program Coordinator in August 2022. Prior to joining the Partnership, she worked with children, parents, and families in a variety of educational settings. In this work, Christie saw an increasing need for both individual and community mental health support. One avenue of sustainability for the Partnership was offering community-based support to assist in navigation towards resources. The Care Coordination Network at SWCAP was a perfect collaboration.</a:t>
            </a:r>
            <a:endParaRPr lang="en-US">
              <a:cs typeface="Calibri"/>
            </a:endParaRPr>
          </a:p>
          <a:p>
            <a:r>
              <a:rPr lang="en-US"/>
              <a:t>In November of 2023, Christie joined the Care Coordination Network as the Program Manager. “It has been an amazing experience to see individual relationships being built to support, encourage, and empower those who need it. From help with rides to Immigration court dates or cancer treatments to helping someone fill out a job application, our Community Health Workers are connecting with residents and meeting them where are they are in their lives.” </a:t>
            </a:r>
            <a:endParaRPr lang="en-US">
              <a:cs typeface="Calibri"/>
            </a:endParaRPr>
          </a:p>
          <a:p>
            <a:pPr marL="0" indent="0">
              <a:buFont typeface="Arial" panose="020B0604020202020204" pitchFamily="34" charset="0"/>
              <a:buNone/>
            </a:pPr>
            <a:endParaRPr lang="en-US" baseline="0">
              <a:cs typeface="Calibri"/>
            </a:endParaRP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22</a:t>
            </a:fld>
            <a:endParaRPr lang="en-US"/>
          </a:p>
        </p:txBody>
      </p:sp>
    </p:spTree>
    <p:extLst>
      <p:ext uri="{BB962C8B-B14F-4D97-AF65-F5344CB8AC3E}">
        <p14:creationId xmlns:p14="http://schemas.microsoft.com/office/powerpoint/2010/main" val="29608842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1BCBA8-76F0-089A-9FA2-042D8A02D2F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A61450-0CB5-909B-883F-9443406EBC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3250BB-9C47-34F0-BA52-B680858ABF2E}"/>
              </a:ext>
            </a:extLst>
          </p:cNvPr>
          <p:cNvSpPr>
            <a:spLocks noGrp="1"/>
          </p:cNvSpPr>
          <p:nvPr>
            <p:ph type="body" idx="1"/>
          </p:nvPr>
        </p:nvSpPr>
        <p:spPr/>
        <p:txBody>
          <a:bodyPr/>
          <a:lstStyle/>
          <a:p>
            <a:pPr marL="285750" indent="-285750" algn="l">
              <a:buFont typeface="Arial" panose="020B0604020202020204" pitchFamily="34" charset="0"/>
              <a:buChar char="•"/>
            </a:pPr>
            <a:r>
              <a:rPr lang="en-US" sz="1800" b="0" i="0" u="none" strike="noStrike" baseline="0">
                <a:solidFill>
                  <a:srgbClr val="00223A"/>
                </a:solidFill>
                <a:latin typeface="OpenSans-Regular"/>
              </a:rPr>
              <a:t>Beth will have people breakout into small groups to go over prompt questions and discuss their work</a:t>
            </a:r>
            <a:endParaRPr lang="en-US"/>
          </a:p>
        </p:txBody>
      </p:sp>
      <p:sp>
        <p:nvSpPr>
          <p:cNvPr id="4" name="Slide Number Placeholder 3">
            <a:extLst>
              <a:ext uri="{FF2B5EF4-FFF2-40B4-BE49-F238E27FC236}">
                <a16:creationId xmlns:a16="http://schemas.microsoft.com/office/drawing/2014/main" id="{49A245FD-8973-615E-ED20-F0FA3F4D70A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BFA4B-2154-44BE-A145-86D04C50D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2296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Arial" panose="020B0604020202020204" pitchFamily="34" charset="0"/>
              <a:buNone/>
            </a:pPr>
            <a:r>
              <a:rPr lang="en-US" b="0" i="0">
                <a:solidFill>
                  <a:srgbClr val="555555"/>
                </a:solidFill>
                <a:effectLst/>
                <a:latin typeface="Montserrat" panose="00000500000000000000" pitchFamily="2" charset="0"/>
              </a:rPr>
              <a:t>Beth</a:t>
            </a:r>
          </a:p>
          <a:p>
            <a:pPr marL="171450" lvl="0" indent="-171450" algn="l">
              <a:buFont typeface="Arial" panose="020B0604020202020204" pitchFamily="34" charset="0"/>
              <a:buChar char="•"/>
            </a:pPr>
            <a:r>
              <a:rPr lang="en-US" b="0" i="0">
                <a:solidFill>
                  <a:srgbClr val="555555"/>
                </a:solidFill>
                <a:effectLst/>
                <a:latin typeface="Montserrat" panose="00000500000000000000" pitchFamily="2" charset="0"/>
              </a:rPr>
              <a:t>As </a:t>
            </a:r>
            <a:r>
              <a:rPr lang="en-US" b="1" i="0">
                <a:solidFill>
                  <a:srgbClr val="263378"/>
                </a:solidFill>
                <a:effectLst/>
                <a:latin typeface="Montserrat" panose="00000500000000000000" pitchFamily="2" charset="0"/>
              </a:rPr>
              <a:t>the most comprehensive cancer conference in Wisconsin, the WI Cancer Summit</a:t>
            </a:r>
            <a:r>
              <a:rPr lang="en-US" b="0" i="0">
                <a:solidFill>
                  <a:srgbClr val="555555"/>
                </a:solidFill>
                <a:effectLst/>
                <a:latin typeface="Montserrat" panose="00000500000000000000" pitchFamily="2" charset="0"/>
              </a:rPr>
              <a:t> brings together experts and advocates from across Wisconsin to explore emerging issues, gain tangible tools, and network with other cancer control leaders.</a:t>
            </a:r>
          </a:p>
          <a:p>
            <a:pPr marL="171450" lvl="0" indent="-171450" algn="l">
              <a:buFont typeface="Arial" panose="020B0604020202020204" pitchFamily="34" charset="0"/>
              <a:buChar char="•"/>
            </a:pPr>
            <a:r>
              <a:rPr lang="en-US" b="0" i="0">
                <a:solidFill>
                  <a:srgbClr val="555555"/>
                </a:solidFill>
                <a:effectLst/>
                <a:latin typeface="Montserrat" panose="00000500000000000000" pitchFamily="2" charset="0"/>
              </a:rPr>
              <a:t>Registration details will be coming soon, so stay tuned!</a:t>
            </a:r>
          </a:p>
          <a:p>
            <a:r>
              <a:rPr lang="en-US"/>
              <a:t>We hope to see you at this year’s Summit! It will build off 2023’s summit and focus on how we can build more connections throughout the state!</a:t>
            </a: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9BFA4B-2154-44BE-A145-86D04C50D55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979764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p:cNvSpPr>
            <a:spLocks noGrp="1" noRot="1" noChangeAspect="1" noChangeArrowheads="1" noTextEdit="1"/>
          </p:cNvSpPr>
          <p:nvPr>
            <p:ph type="sldImg"/>
          </p:nvPr>
        </p:nvSpPr>
        <p:spPr>
          <a:xfrm>
            <a:off x="381000" y="685800"/>
            <a:ext cx="6096000" cy="3429000"/>
          </a:xfrm>
          <a:ln/>
        </p:spPr>
      </p:sp>
      <p:sp>
        <p:nvSpPr>
          <p:cNvPr id="306179" name="Rectangle 3"/>
          <p:cNvSpPr>
            <a:spLocks noGrp="1" noChangeArrowheads="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Beth starts meeting.</a:t>
            </a:r>
            <a:endParaRPr lang="en-US" dirty="0">
              <a:cs typeface="Calibri"/>
            </a:endParaRPr>
          </a:p>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Beth welcomes everyone</a:t>
            </a:r>
          </a:p>
          <a:p>
            <a:pPr marL="171450" indent="-171450">
              <a:buFont typeface="Arial" panose="020B0604020202020204" pitchFamily="34" charset="0"/>
              <a:buChar char="•"/>
            </a:pPr>
            <a:r>
              <a:rPr lang="en-US" baseline="0"/>
              <a:t>Why do we do regional meetings</a:t>
            </a: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3</a:t>
            </a:fld>
            <a:endParaRPr lang="en-US"/>
          </a:p>
        </p:txBody>
      </p:sp>
    </p:spTree>
    <p:extLst>
      <p:ext uri="{BB962C8B-B14F-4D97-AF65-F5344CB8AC3E}">
        <p14:creationId xmlns:p14="http://schemas.microsoft.com/office/powerpoint/2010/main" val="5849823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Beth welcomes everyone</a:t>
            </a:r>
          </a:p>
          <a:p>
            <a:pPr marL="171450" indent="-171450">
              <a:buFont typeface="Arial" panose="020B0604020202020204" pitchFamily="34" charset="0"/>
              <a:buChar char="•"/>
            </a:pPr>
            <a:r>
              <a:rPr lang="en-US" baseline="0"/>
              <a:t>Why do we do regional meetings</a:t>
            </a:r>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4</a:t>
            </a:fld>
            <a:endParaRPr lang="en-US"/>
          </a:p>
        </p:txBody>
      </p:sp>
    </p:spTree>
    <p:extLst>
      <p:ext uri="{BB962C8B-B14F-4D97-AF65-F5344CB8AC3E}">
        <p14:creationId xmlns:p14="http://schemas.microsoft.com/office/powerpoint/2010/main" val="16805787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a:t>What’s in it for those attending, describe benefits</a:t>
            </a:r>
          </a:p>
          <a:p>
            <a:pPr marL="171450" indent="-171450">
              <a:buFont typeface="Arial" panose="020B0604020202020204" pitchFamily="34" charset="0"/>
              <a:buChar char="•"/>
            </a:pPr>
            <a:r>
              <a:rPr lang="en-US"/>
              <a:t>Share about WCC and what we’ve accomplished</a:t>
            </a:r>
          </a:p>
          <a:p>
            <a:pPr marL="171450" indent="-171450">
              <a:buFont typeface="Arial" panose="020B0604020202020204" pitchFamily="34" charset="0"/>
              <a:buChar char="•"/>
            </a:pPr>
            <a:r>
              <a:rPr lang="en-US"/>
              <a:t>Briefly share how to join</a:t>
            </a:r>
          </a:p>
        </p:txBody>
      </p:sp>
      <p:sp>
        <p:nvSpPr>
          <p:cNvPr id="4" name="Slide Number Placeholder 3"/>
          <p:cNvSpPr>
            <a:spLocks noGrp="1"/>
          </p:cNvSpPr>
          <p:nvPr>
            <p:ph type="sldNum" sz="quarter" idx="5"/>
          </p:nvPr>
        </p:nvSpPr>
        <p:spPr/>
        <p:txBody>
          <a:bodyPr/>
          <a:lstStyle/>
          <a:p>
            <a:fld id="{EF9BFA4B-2154-44BE-A145-86D04C50D556}" type="slidenum">
              <a:rPr lang="en-US" smtClean="0"/>
              <a:t>5</a:t>
            </a:fld>
            <a:endParaRPr lang="en-US"/>
          </a:p>
        </p:txBody>
      </p:sp>
    </p:spTree>
    <p:extLst>
      <p:ext uri="{BB962C8B-B14F-4D97-AF65-F5344CB8AC3E}">
        <p14:creationId xmlns:p14="http://schemas.microsoft.com/office/powerpoint/2010/main" val="34817250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kern="1200">
                <a:solidFill>
                  <a:schemeClr val="tx1"/>
                </a:solidFill>
                <a:effectLst/>
                <a:latin typeface="+mn-lt"/>
                <a:ea typeface="+mn-ea"/>
                <a:cs typeface="+mn-cs"/>
              </a:rPr>
              <a:t>Beth</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Discuss WI Cancer Plan (See below text for example language)</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a:t>The Wisconsin Cancer Plan 2020-2030 lays forth a blueprint for action with a singular vision: creating a healthier Wisconsin by reducing the burden of cancer for everyone. It spans the entire cancer control continuum, from risk reduction through end of life. The success of the Wisconsin Cancer Plan depends on people and organizations from multiple sectors coming together to take action.</a:t>
            </a:r>
            <a:endParaRPr lang="en-US" sz="1200" kern="1200">
              <a:solidFill>
                <a:schemeClr val="tx1"/>
              </a:solidFill>
              <a:effectLst/>
              <a:latin typeface="+mn-lt"/>
              <a:ea typeface="+mn-ea"/>
              <a:cs typeface="+mn-cs"/>
            </a:endParaRP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0" lvl="0" indent="0">
              <a:buFont typeface="Arial" panose="020B0604020202020204" pitchFamily="34" charset="0"/>
              <a:buNone/>
            </a:pPr>
            <a:r>
              <a:rPr lang="en-US"/>
              <a:t>Organizations can look to the Wisconsin Cancer Plan 2020-2030 for evidence-based, sustainable solutions to reduce the burden of cancer in their communities and across the state, through policy and systems-level change. The Wisconsin Cancer Plan 2020-2030 includes a framework that encompasses the vision, mission, and overarching goals across seven chapters. Each chapter includes priorities, strategies, and specific action steps.</a:t>
            </a:r>
          </a:p>
          <a:p>
            <a:pPr marL="0" lvl="0" indent="0">
              <a:buFont typeface="Arial" panose="020B0604020202020204" pitchFamily="34" charset="0"/>
              <a:buNone/>
            </a:pPr>
            <a:endParaRPr lang="en-US" sz="1200" kern="1200">
              <a:solidFill>
                <a:schemeClr val="tx1"/>
              </a:solidFill>
              <a:effectLst/>
              <a:latin typeface="+mn-lt"/>
              <a:ea typeface="+mn-ea"/>
              <a:cs typeface="+mn-cs"/>
            </a:endParaRPr>
          </a:p>
          <a:p>
            <a:pPr marL="171450" lvl="0" indent="-171450">
              <a:buFont typeface="Arial" panose="020B0604020202020204" pitchFamily="34" charset="0"/>
              <a:buChar char="•"/>
            </a:pPr>
            <a:r>
              <a:rPr lang="en-US" b="0" i="0">
                <a:solidFill>
                  <a:srgbClr val="555555"/>
                </a:solidFill>
                <a:effectLst/>
                <a:latin typeface="Montserrat" panose="00000500000000000000" pitchFamily="2" charset="0"/>
              </a:rPr>
              <a:t>It combines best practices, reliable data, and concrete action steps.</a:t>
            </a:r>
          </a:p>
          <a:p>
            <a:pPr marL="171450" indent="-171450" algn="l">
              <a:buFont typeface="Arial" panose="020B0604020202020204" pitchFamily="34" charset="0"/>
              <a:buChar char="•"/>
            </a:pPr>
            <a:r>
              <a:rPr lang="en-US" b="0" i="0">
                <a:solidFill>
                  <a:srgbClr val="555555"/>
                </a:solidFill>
                <a:effectLst/>
                <a:latin typeface="Montserrat" panose="00000500000000000000" pitchFamily="2" charset="0"/>
              </a:rPr>
              <a:t>The Wisconsin Cancer Plan 2020-2030 is designed to serve:</a:t>
            </a:r>
          </a:p>
          <a:p>
            <a:pPr lvl="1" algn="l">
              <a:buFont typeface="Arial" panose="020B0604020202020204" pitchFamily="34" charset="0"/>
              <a:buChar char="•"/>
            </a:pPr>
            <a:r>
              <a:rPr lang="en-US" b="0" i="0">
                <a:solidFill>
                  <a:srgbClr val="555555"/>
                </a:solidFill>
                <a:effectLst/>
                <a:latin typeface="Montserrat" panose="00000500000000000000" pitchFamily="2" charset="0"/>
              </a:rPr>
              <a:t>Health system leaders</a:t>
            </a:r>
          </a:p>
          <a:p>
            <a:pPr lvl="1" algn="l">
              <a:buFont typeface="Arial" panose="020B0604020202020204" pitchFamily="34" charset="0"/>
              <a:buChar char="•"/>
            </a:pPr>
            <a:r>
              <a:rPr lang="en-US" b="0" i="0">
                <a:solidFill>
                  <a:srgbClr val="555555"/>
                </a:solidFill>
                <a:effectLst/>
                <a:latin typeface="Montserrat" panose="00000500000000000000" pitchFamily="2" charset="0"/>
              </a:rPr>
              <a:t>Public health advocates</a:t>
            </a:r>
          </a:p>
          <a:p>
            <a:pPr lvl="1" algn="l">
              <a:buFont typeface="Arial" panose="020B0604020202020204" pitchFamily="34" charset="0"/>
              <a:buChar char="•"/>
            </a:pPr>
            <a:r>
              <a:rPr lang="en-US" b="0" i="0">
                <a:solidFill>
                  <a:srgbClr val="555555"/>
                </a:solidFill>
                <a:effectLst/>
                <a:latin typeface="Montserrat" panose="00000500000000000000" pitchFamily="2" charset="0"/>
              </a:rPr>
              <a:t>Policy makers</a:t>
            </a:r>
          </a:p>
          <a:p>
            <a:pPr lvl="1" algn="l">
              <a:buFont typeface="Arial" panose="020B0604020202020204" pitchFamily="34" charset="0"/>
              <a:buChar char="•"/>
            </a:pPr>
            <a:r>
              <a:rPr lang="en-US" b="0" i="0">
                <a:solidFill>
                  <a:srgbClr val="555555"/>
                </a:solidFill>
                <a:effectLst/>
                <a:latin typeface="Montserrat" panose="00000500000000000000" pitchFamily="2" charset="0"/>
              </a:rPr>
              <a:t>Researchers</a:t>
            </a:r>
          </a:p>
          <a:p>
            <a:pPr lvl="1" algn="l">
              <a:buFont typeface="Arial" panose="020B0604020202020204" pitchFamily="34" charset="0"/>
              <a:buChar char="•"/>
            </a:pPr>
            <a:r>
              <a:rPr lang="en-US" b="0" i="0">
                <a:solidFill>
                  <a:srgbClr val="555555"/>
                </a:solidFill>
                <a:effectLst/>
                <a:latin typeface="Montserrat" panose="00000500000000000000" pitchFamily="2" charset="0"/>
              </a:rPr>
              <a:t>Every Wisconsinite working to prevent cancer and improve health outcomes</a:t>
            </a:r>
          </a:p>
          <a:p>
            <a:pPr algn="l"/>
            <a:r>
              <a:rPr lang="en-US" b="1" i="0">
                <a:solidFill>
                  <a:srgbClr val="263378"/>
                </a:solidFill>
                <a:effectLst/>
                <a:latin typeface="Montserrat" panose="00000500000000000000" pitchFamily="2" charset="0"/>
              </a:rPr>
              <a:t>It contains proven tools to expand your impact and to </a:t>
            </a:r>
            <a:r>
              <a:rPr lang="en-US" b="0" i="0">
                <a:solidFill>
                  <a:srgbClr val="555555"/>
                </a:solidFill>
                <a:effectLst/>
                <a:latin typeface="Montserrat" panose="00000500000000000000" pitchFamily="2" charset="0"/>
              </a:rPr>
              <a:t>make the most effective impact on the cancer burden in your community. Use the Wisconsin Cancer Plan 2020-2030 for:</a:t>
            </a:r>
          </a:p>
          <a:p>
            <a:pPr lvl="1" algn="l">
              <a:buFont typeface="Arial" panose="020B0604020202020204" pitchFamily="34" charset="0"/>
              <a:buChar char="•"/>
            </a:pPr>
            <a:r>
              <a:rPr lang="en-US" b="0" i="0">
                <a:solidFill>
                  <a:srgbClr val="555555"/>
                </a:solidFill>
                <a:effectLst/>
                <a:latin typeface="Montserrat" panose="00000500000000000000" pitchFamily="2" charset="0"/>
              </a:rPr>
              <a:t>Best practices and strategies to guide your work</a:t>
            </a:r>
          </a:p>
          <a:p>
            <a:pPr lvl="1" algn="l">
              <a:buFont typeface="Arial" panose="020B0604020202020204" pitchFamily="34" charset="0"/>
              <a:buChar char="•"/>
            </a:pPr>
            <a:r>
              <a:rPr lang="en-US" b="0" i="0">
                <a:solidFill>
                  <a:srgbClr val="555555"/>
                </a:solidFill>
                <a:effectLst/>
                <a:latin typeface="Montserrat" panose="00000500000000000000" pitchFamily="2" charset="0"/>
              </a:rPr>
              <a:t>Reliable data</a:t>
            </a:r>
          </a:p>
          <a:p>
            <a:pPr lvl="1" algn="l">
              <a:buFont typeface="Arial" panose="020B0604020202020204" pitchFamily="34" charset="0"/>
              <a:buChar char="•"/>
            </a:pPr>
            <a:r>
              <a:rPr lang="en-US" b="0" i="0">
                <a:solidFill>
                  <a:srgbClr val="555555"/>
                </a:solidFill>
                <a:effectLst/>
                <a:latin typeface="Montserrat" panose="00000500000000000000" pitchFamily="2" charset="0"/>
              </a:rPr>
              <a:t>Concrete action steps </a:t>
            </a:r>
            <a:r>
              <a:rPr lang="en-US" b="0" i="1">
                <a:solidFill>
                  <a:srgbClr val="555555"/>
                </a:solidFill>
                <a:effectLst/>
                <a:latin typeface="Montserrat" panose="00000500000000000000" pitchFamily="2" charset="0"/>
              </a:rPr>
              <a:t>(online only)</a:t>
            </a:r>
            <a:endParaRPr lang="en-US" b="0" i="0">
              <a:solidFill>
                <a:srgbClr val="555555"/>
              </a:solidFill>
              <a:effectLst/>
              <a:latin typeface="Montserrat" panose="00000500000000000000" pitchFamily="2" charset="0"/>
            </a:endParaRPr>
          </a:p>
          <a:p>
            <a:pPr lvl="1" algn="l">
              <a:buFont typeface="Arial" panose="020B0604020202020204" pitchFamily="34" charset="0"/>
              <a:buChar char="•"/>
            </a:pPr>
            <a:r>
              <a:rPr lang="en-US" b="0" i="0">
                <a:solidFill>
                  <a:srgbClr val="555555"/>
                </a:solidFill>
                <a:effectLst/>
                <a:latin typeface="Montserrat" panose="00000500000000000000" pitchFamily="2" charset="0"/>
              </a:rPr>
              <a:t>Progress measures </a:t>
            </a:r>
            <a:r>
              <a:rPr lang="en-US" b="0" i="1">
                <a:solidFill>
                  <a:srgbClr val="555555"/>
                </a:solidFill>
                <a:effectLst/>
                <a:latin typeface="Montserrat" panose="00000500000000000000" pitchFamily="2" charset="0"/>
              </a:rPr>
              <a:t>(online only)</a:t>
            </a:r>
            <a:endParaRPr lang="en-US" b="0" i="0">
              <a:solidFill>
                <a:srgbClr val="555555"/>
              </a:solidFill>
              <a:effectLst/>
              <a:latin typeface="Montserrat" panose="00000500000000000000" pitchFamily="2" charset="0"/>
            </a:endParaRPr>
          </a:p>
          <a:p>
            <a:pPr lvl="1" algn="l">
              <a:buFont typeface="Arial" panose="020B0604020202020204" pitchFamily="34" charset="0"/>
              <a:buChar char="•"/>
            </a:pPr>
            <a:r>
              <a:rPr lang="en-US" b="0" i="0">
                <a:solidFill>
                  <a:srgbClr val="555555"/>
                </a:solidFill>
                <a:effectLst/>
                <a:latin typeface="Montserrat" panose="00000500000000000000" pitchFamily="2" charset="0"/>
              </a:rPr>
              <a:t>Related resources to support and expand your impact </a:t>
            </a:r>
            <a:r>
              <a:rPr lang="en-US" b="0" i="1">
                <a:solidFill>
                  <a:srgbClr val="555555"/>
                </a:solidFill>
                <a:effectLst/>
                <a:latin typeface="Montserrat" panose="00000500000000000000" pitchFamily="2" charset="0"/>
              </a:rPr>
              <a:t>(online only)</a:t>
            </a:r>
          </a:p>
          <a:p>
            <a:pPr marL="0" indent="0" algn="l">
              <a:buFont typeface="Arial" panose="020B0604020202020204" pitchFamily="34" charset="0"/>
              <a:buNone/>
            </a:pPr>
            <a:r>
              <a:rPr lang="en-US" b="1" i="0">
                <a:solidFill>
                  <a:srgbClr val="263378"/>
                </a:solidFill>
                <a:effectLst/>
                <a:latin typeface="Montserrat" panose="00000500000000000000" pitchFamily="2" charset="0"/>
              </a:rPr>
              <a:t>It also contains expert guidance across the cancer care continuum.</a:t>
            </a:r>
          </a:p>
          <a:p>
            <a:pPr marL="171450" indent="-171450" algn="l">
              <a:buFont typeface="Arial" panose="020B0604020202020204" pitchFamily="34" charset="0"/>
              <a:buChar char="•"/>
            </a:pPr>
            <a:r>
              <a:rPr lang="en-US" b="0" i="0">
                <a:solidFill>
                  <a:srgbClr val="555555"/>
                </a:solidFill>
                <a:effectLst/>
                <a:latin typeface="Montserrat" panose="00000500000000000000" pitchFamily="2" charset="0"/>
              </a:rPr>
              <a:t>It was designed by experts to offer strategic guidance in:</a:t>
            </a:r>
          </a:p>
          <a:p>
            <a:pPr lvl="1" algn="l">
              <a:buFont typeface="Arial" panose="020B0604020202020204" pitchFamily="34" charset="0"/>
              <a:buChar char="•"/>
            </a:pPr>
            <a:r>
              <a:rPr lang="en-US" b="0" i="0">
                <a:solidFill>
                  <a:srgbClr val="555555"/>
                </a:solidFill>
                <a:effectLst/>
                <a:latin typeface="Montserrat" panose="00000500000000000000" pitchFamily="2" charset="0"/>
              </a:rPr>
              <a:t>Health equity</a:t>
            </a:r>
          </a:p>
          <a:p>
            <a:pPr lvl="1" algn="l">
              <a:buFont typeface="Arial" panose="020B0604020202020204" pitchFamily="34" charset="0"/>
              <a:buChar char="•"/>
            </a:pPr>
            <a:r>
              <a:rPr lang="en-US" b="0" i="0">
                <a:solidFill>
                  <a:srgbClr val="555555"/>
                </a:solidFill>
                <a:effectLst/>
                <a:latin typeface="Montserrat" panose="00000500000000000000" pitchFamily="2" charset="0"/>
              </a:rPr>
              <a:t>Risk reduction and prevention</a:t>
            </a:r>
          </a:p>
          <a:p>
            <a:pPr lvl="1" algn="l">
              <a:buFont typeface="Arial" panose="020B0604020202020204" pitchFamily="34" charset="0"/>
              <a:buChar char="•"/>
            </a:pPr>
            <a:r>
              <a:rPr lang="en-US" b="0" i="0">
                <a:solidFill>
                  <a:srgbClr val="555555"/>
                </a:solidFill>
                <a:effectLst/>
                <a:latin typeface="Montserrat" panose="00000500000000000000" pitchFamily="2" charset="0"/>
              </a:rPr>
              <a:t>Screening and early detection</a:t>
            </a:r>
          </a:p>
          <a:p>
            <a:pPr lvl="1" algn="l">
              <a:buFont typeface="Arial" panose="020B0604020202020204" pitchFamily="34" charset="0"/>
              <a:buChar char="•"/>
            </a:pPr>
            <a:r>
              <a:rPr lang="en-US" b="0" i="0">
                <a:solidFill>
                  <a:srgbClr val="555555"/>
                </a:solidFill>
                <a:effectLst/>
                <a:latin typeface="Montserrat" panose="00000500000000000000" pitchFamily="2" charset="0"/>
              </a:rPr>
              <a:t>Treatment</a:t>
            </a:r>
          </a:p>
          <a:p>
            <a:pPr lvl="1" algn="l">
              <a:buFont typeface="Arial" panose="020B0604020202020204" pitchFamily="34" charset="0"/>
              <a:buChar char="•"/>
            </a:pPr>
            <a:r>
              <a:rPr lang="en-US" b="0" i="0">
                <a:solidFill>
                  <a:srgbClr val="555555"/>
                </a:solidFill>
                <a:effectLst/>
                <a:latin typeface="Montserrat" panose="00000500000000000000" pitchFamily="2" charset="0"/>
              </a:rPr>
              <a:t>Survivorship</a:t>
            </a:r>
          </a:p>
          <a:p>
            <a:pPr lvl="1" algn="l">
              <a:buFont typeface="Arial" panose="020B0604020202020204" pitchFamily="34" charset="0"/>
              <a:buChar char="•"/>
            </a:pPr>
            <a:r>
              <a:rPr lang="en-US" b="0" i="0">
                <a:solidFill>
                  <a:srgbClr val="555555"/>
                </a:solidFill>
                <a:effectLst/>
                <a:latin typeface="Montserrat" panose="00000500000000000000" pitchFamily="2" charset="0"/>
              </a:rPr>
              <a:t>End of life</a:t>
            </a:r>
          </a:p>
          <a:p>
            <a:pPr lvl="1" algn="l">
              <a:buFont typeface="Arial" panose="020B0604020202020204" pitchFamily="34" charset="0"/>
              <a:buChar char="•"/>
            </a:pPr>
            <a:r>
              <a:rPr lang="en-US" b="0" i="0">
                <a:solidFill>
                  <a:srgbClr val="555555"/>
                </a:solidFill>
                <a:effectLst/>
                <a:latin typeface="Montserrat" panose="00000500000000000000" pitchFamily="2" charset="0"/>
              </a:rPr>
              <a:t>Access to quality data</a:t>
            </a:r>
          </a:p>
        </p:txBody>
      </p:sp>
      <p:sp>
        <p:nvSpPr>
          <p:cNvPr id="4" name="Slide Number Placeholder 3"/>
          <p:cNvSpPr>
            <a:spLocks noGrp="1"/>
          </p:cNvSpPr>
          <p:nvPr>
            <p:ph type="sldNum" sz="quarter" idx="10"/>
          </p:nvPr>
        </p:nvSpPr>
        <p:spPr/>
        <p:txBody>
          <a:bodyPr/>
          <a:lstStyle/>
          <a:p>
            <a:fld id="{EF9BFA4B-2154-44BE-A145-86D04C50D556}" type="slidenum">
              <a:rPr lang="en-US" smtClean="0"/>
              <a:t>6</a:t>
            </a:fld>
            <a:endParaRPr lang="en-US"/>
          </a:p>
        </p:txBody>
      </p:sp>
    </p:spTree>
    <p:extLst>
      <p:ext uri="{BB962C8B-B14F-4D97-AF65-F5344CB8AC3E}">
        <p14:creationId xmlns:p14="http://schemas.microsoft.com/office/powerpoint/2010/main" val="36156175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a:t>
            </a:r>
          </a:p>
          <a:p>
            <a:pPr marL="171450" indent="-171450">
              <a:buFont typeface="Arial" panose="020B0604020202020204" pitchFamily="34" charset="0"/>
              <a:buChar char="•"/>
            </a:pPr>
            <a:r>
              <a:rPr lang="en-US"/>
              <a:t>Discuss WI Cancer Plan Chapters</a:t>
            </a:r>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7</a:t>
            </a:fld>
            <a:endParaRPr lang="en-US"/>
          </a:p>
        </p:txBody>
      </p:sp>
    </p:spTree>
    <p:extLst>
      <p:ext uri="{BB962C8B-B14F-4D97-AF65-F5344CB8AC3E}">
        <p14:creationId xmlns:p14="http://schemas.microsoft.com/office/powerpoint/2010/main" val="1657258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a:t>Mention county cancer profiles</a:t>
            </a:r>
            <a:r>
              <a:rPr lang="en-US"/>
              <a:t>, what people can use them for, and where to find them</a:t>
            </a:r>
            <a:endParaRPr lang="en-US" baseline="0"/>
          </a:p>
        </p:txBody>
      </p:sp>
      <p:sp>
        <p:nvSpPr>
          <p:cNvPr id="4" name="Slide Number Placeholder 3"/>
          <p:cNvSpPr>
            <a:spLocks noGrp="1"/>
          </p:cNvSpPr>
          <p:nvPr>
            <p:ph type="sldNum" sz="quarter" idx="10"/>
          </p:nvPr>
        </p:nvSpPr>
        <p:spPr/>
        <p:txBody>
          <a:bodyPr/>
          <a:lstStyle/>
          <a:p>
            <a:fld id="{EF9BFA4B-2154-44BE-A145-86D04C50D556}" type="slidenum">
              <a:rPr lang="en-US" smtClean="0"/>
              <a:t>8</a:t>
            </a:fld>
            <a:endParaRPr lang="en-US"/>
          </a:p>
        </p:txBody>
      </p:sp>
    </p:spTree>
    <p:extLst>
      <p:ext uri="{BB962C8B-B14F-4D97-AF65-F5344CB8AC3E}">
        <p14:creationId xmlns:p14="http://schemas.microsoft.com/office/powerpoint/2010/main" val="14172779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Beth</a:t>
            </a:r>
          </a:p>
          <a:p>
            <a:pPr marL="171450" indent="-171450">
              <a:buFont typeface="Arial" panose="020B0604020202020204" pitchFamily="34" charset="0"/>
              <a:buChar char="•"/>
            </a:pPr>
            <a:r>
              <a:rPr lang="en-US" sz="1200" kern="1200">
                <a:solidFill>
                  <a:schemeClr val="tx1"/>
                </a:solidFill>
                <a:effectLst/>
                <a:latin typeface="+mn-lt"/>
                <a:ea typeface="+mn-ea"/>
                <a:cs typeface="+mn-cs"/>
              </a:rPr>
              <a:t>Highlight recent reports published</a:t>
            </a:r>
          </a:p>
          <a:p>
            <a:endParaRPr lang="en-US" baseline="0"/>
          </a:p>
          <a:p>
            <a:endParaRPr lang="en-US"/>
          </a:p>
        </p:txBody>
      </p:sp>
      <p:sp>
        <p:nvSpPr>
          <p:cNvPr id="4" name="Slide Number Placeholder 3"/>
          <p:cNvSpPr>
            <a:spLocks noGrp="1"/>
          </p:cNvSpPr>
          <p:nvPr>
            <p:ph type="sldNum" sz="quarter" idx="5"/>
          </p:nvPr>
        </p:nvSpPr>
        <p:spPr/>
        <p:txBody>
          <a:bodyPr/>
          <a:lstStyle/>
          <a:p>
            <a:fld id="{EF9BFA4B-2154-44BE-A145-86D04C50D556}" type="slidenum">
              <a:rPr lang="en-US" smtClean="0"/>
              <a:t>9</a:t>
            </a:fld>
            <a:endParaRPr lang="en-US"/>
          </a:p>
        </p:txBody>
      </p:sp>
    </p:spTree>
    <p:extLst>
      <p:ext uri="{BB962C8B-B14F-4D97-AF65-F5344CB8AC3E}">
        <p14:creationId xmlns:p14="http://schemas.microsoft.com/office/powerpoint/2010/main" val="376122548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emf"/><Relationship Id="rId1" Type="http://schemas.openxmlformats.org/officeDocument/2006/relationships/slideMaster" Target="../slideMasters/slideMaster4.xml"/><Relationship Id="rId4" Type="http://schemas.openxmlformats.org/officeDocument/2006/relationships/image" Target="../media/image1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5.emf"/></Relationships>
</file>

<file path=ppt/slideLayouts/_rels/slideLayout5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6.png"/><Relationship Id="rId1" Type="http://schemas.openxmlformats.org/officeDocument/2006/relationships/slideMaster" Target="../slideMasters/slideMaster4.xml"/><Relationship Id="rId5" Type="http://schemas.openxmlformats.org/officeDocument/2006/relationships/image" Target="../media/image15.emf"/><Relationship Id="rId4" Type="http://schemas.openxmlformats.org/officeDocument/2006/relationships/image" Target="../media/image17.pn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Rectangle 3"/>
          <p:cNvSpPr/>
          <p:nvPr userDrawn="1"/>
        </p:nvSpPr>
        <p:spPr>
          <a:xfrm>
            <a:off x="68280" y="5197320"/>
            <a:ext cx="2514600" cy="1163849"/>
          </a:xfrm>
          <a:prstGeom prst="rect">
            <a:avLst/>
          </a:prstGeom>
          <a:solidFill>
            <a:srgbClr val="F7F8F9"/>
          </a:solidFill>
          <a:ln>
            <a:solidFill>
              <a:srgbClr val="F7F8F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ooter Placeholder 4"/>
          <p:cNvSpPr>
            <a:spLocks noGrp="1"/>
          </p:cNvSpPr>
          <p:nvPr>
            <p:ph type="ftr" sz="quarter" idx="3"/>
          </p:nvPr>
        </p:nvSpPr>
        <p:spPr>
          <a:xfrm>
            <a:off x="7823200" y="6400801"/>
            <a:ext cx="3251200" cy="365125"/>
          </a:xfrm>
          <a:prstGeom prst="rect">
            <a:avLst/>
          </a:prstGeom>
        </p:spPr>
        <p:txBody>
          <a:bodyPr vert="horz" lIns="91440" tIns="45720" rIns="91440" bIns="45720" rtlCol="0" anchor="ctr"/>
          <a:lstStyle>
            <a:lvl1pPr algn="r">
              <a:defRPr sz="1000">
                <a:solidFill>
                  <a:schemeClr val="tx1"/>
                </a:solidFill>
              </a:defRPr>
            </a:lvl1pPr>
          </a:lstStyle>
          <a:p>
            <a:r>
              <a:rPr lang="en-US"/>
              <a:t>WI DEPARTMENT OF JUSTICE - DATE HERE</a:t>
            </a:r>
          </a:p>
        </p:txBody>
      </p:sp>
      <p:sp>
        <p:nvSpPr>
          <p:cNvPr id="11" name="Slide Number Placeholder 3"/>
          <p:cNvSpPr>
            <a:spLocks noGrp="1"/>
          </p:cNvSpPr>
          <p:nvPr>
            <p:ph type="sldNum" sz="quarter" idx="4"/>
          </p:nvPr>
        </p:nvSpPr>
        <p:spPr>
          <a:xfrm>
            <a:off x="11097403" y="6383549"/>
            <a:ext cx="711200" cy="365125"/>
          </a:xfrm>
          <a:prstGeom prst="rect">
            <a:avLst/>
          </a:prstGeom>
        </p:spPr>
        <p:txBody>
          <a:bodyPr vert="horz" lIns="91440" tIns="45720" rIns="91440" bIns="45720" rtlCol="0" anchor="ctr"/>
          <a:lstStyle>
            <a:lvl1pPr algn="l">
              <a:defRPr sz="1200" b="1">
                <a:solidFill>
                  <a:schemeClr val="tx1"/>
                </a:solidFill>
                <a:latin typeface="Tahoma" panose="020B0604030504040204" pitchFamily="34" charset="0"/>
                <a:cs typeface="Tahoma" panose="020B0604030504040204" pitchFamily="34" charset="0"/>
              </a:defRPr>
            </a:lvl1pPr>
          </a:lstStyle>
          <a:p>
            <a:fld id="{4E5D9604-D985-46EB-AA54-AB3741AA0FDA}" type="slidenum">
              <a:rPr lang="en-US" smtClean="0"/>
              <a:pPr/>
              <a:t>‹#›</a:t>
            </a:fld>
            <a:endParaRPr lang="en-US"/>
          </a:p>
        </p:txBody>
      </p:sp>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09019" y="264160"/>
            <a:ext cx="6807200" cy="2349500"/>
          </a:xfrm>
          <a:prstGeom prst="rect">
            <a:avLst/>
          </a:prstGeom>
        </p:spPr>
      </p:pic>
      <p:sp>
        <p:nvSpPr>
          <p:cNvPr id="3" name="Subtitle 2"/>
          <p:cNvSpPr>
            <a:spLocks noGrp="1"/>
          </p:cNvSpPr>
          <p:nvPr>
            <p:ph type="subTitle" idx="1"/>
          </p:nvPr>
        </p:nvSpPr>
        <p:spPr>
          <a:xfrm>
            <a:off x="2133600" y="4191000"/>
            <a:ext cx="7924800" cy="2057400"/>
          </a:xfrm>
        </p:spPr>
        <p:txBody>
          <a:bodyPr>
            <a:normAutofit/>
          </a:bodyPr>
          <a:lstStyle>
            <a:lvl1pPr marL="0" indent="0" algn="ctr">
              <a:lnSpc>
                <a:spcPct val="100000"/>
              </a:lnSpc>
              <a:buNone/>
              <a:defRPr sz="3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13" name="Picture 12">
            <a:extLst>
              <a:ext uri="{FF2B5EF4-FFF2-40B4-BE49-F238E27FC236}">
                <a16:creationId xmlns:a16="http://schemas.microsoft.com/office/drawing/2014/main" id="{6FCDBA1B-8DCC-4588-B374-6D3991CF307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158294"/>
            <a:ext cx="12230229" cy="3342109"/>
          </a:xfrm>
          <a:prstGeom prst="rect">
            <a:avLst/>
          </a:prstGeom>
        </p:spPr>
      </p:pic>
      <p:pic>
        <p:nvPicPr>
          <p:cNvPr id="6" name="Picture 5">
            <a:extLst>
              <a:ext uri="{FF2B5EF4-FFF2-40B4-BE49-F238E27FC236}">
                <a16:creationId xmlns:a16="http://schemas.microsoft.com/office/drawing/2014/main" id="{2520E082-3A4E-4FD5-92B0-BADA010BEF89}"/>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89202"/>
          <a:stretch/>
        </p:blipFill>
        <p:spPr>
          <a:xfrm>
            <a:off x="0" y="2907376"/>
            <a:ext cx="12192000" cy="350520"/>
          </a:xfrm>
          <a:prstGeom prst="rect">
            <a:avLst/>
          </a:prstGeom>
        </p:spPr>
      </p:pic>
    </p:spTree>
    <p:extLst>
      <p:ext uri="{BB962C8B-B14F-4D97-AF65-F5344CB8AC3E}">
        <p14:creationId xmlns:p14="http://schemas.microsoft.com/office/powerpoint/2010/main" val="2168119569"/>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4" name="Rectangle 3"/>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7" name="Date Placeholder 6"/>
          <p:cNvSpPr>
            <a:spLocks noGrp="1"/>
          </p:cNvSpPr>
          <p:nvPr>
            <p:ph type="dt" sz="half" idx="10"/>
          </p:nvPr>
        </p:nvSpPr>
        <p:spPr/>
        <p:txBody>
          <a:bodyPr/>
          <a:lstStyle>
            <a:lvl1pPr>
              <a:defRPr>
                <a:solidFill>
                  <a:srgbClr val="FFFFFF">
                    <a:alpha val="80000"/>
                  </a:srgbClr>
                </a:solidFill>
              </a:defRPr>
            </a:lvl1pPr>
          </a:lstStyle>
          <a:p>
            <a:fld id="{3A785405-3C8F-4D29-AACB-D621CE75CFF4}" type="datetimeFigureOut">
              <a:rPr lang="en-US" smtClean="0"/>
              <a:t>5/12/2025</a:t>
            </a:fld>
            <a:endParaRPr lang="en-US"/>
          </a:p>
        </p:txBody>
      </p:sp>
      <p:sp>
        <p:nvSpPr>
          <p:cNvPr id="8" name="Footer Placeholder 7"/>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9" name="Slide Number Placeholder 8"/>
          <p:cNvSpPr>
            <a:spLocks noGrp="1"/>
          </p:cNvSpPr>
          <p:nvPr>
            <p:ph type="sldNum" sz="quarter" idx="12"/>
          </p:nvPr>
        </p:nvSpPr>
        <p:spPr/>
        <p:txBody>
          <a:bodyPr/>
          <a:lstStyle>
            <a:lvl1pPr>
              <a:defRPr>
                <a:solidFill>
                  <a:srgbClr val="FFFFFF">
                    <a:alpha val="25000"/>
                  </a:srgbClr>
                </a:solidFill>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1470633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85405-3C8F-4D29-AACB-D621CE75CFF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53642238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A785405-3C8F-4D29-AACB-D621CE75CFF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7445526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A785405-3C8F-4D29-AACB-D621CE75CFF4}"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7009412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A785405-3C8F-4D29-AACB-D621CE75CFF4}" type="datetimeFigureOut">
              <a:rPr lang="en-US" smtClean="0"/>
              <a:t>5/12/2025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17828804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A785405-3C8F-4D29-AACB-D621CE75CFF4}" type="datetimeFigureOut">
              <a:rPr lang="en-US" smtClean="0"/>
              <a:t>5/12/2025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36694396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A785405-3C8F-4D29-AACB-D621CE75CFF4}" type="datetimeFigureOut">
              <a:rPr lang="en-US" smtClean="0"/>
              <a:t>5/12/2025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2924630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3A785405-3C8F-4D29-AACB-D621CE75CFF4}" type="datetimeFigureOut">
              <a:rPr lang="en-US" smtClean="0"/>
              <a:t>5/12/2025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27514495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12192000" cy="5330952"/>
          </a:xfrm>
          <a:solidFill>
            <a:schemeClr val="accent1">
              <a:lumMod val="40000"/>
              <a:lumOff val="60000"/>
            </a:schemeClr>
          </a:solidFill>
        </p:spPr>
        <p:txBody>
          <a:bodyPr anchor="t"/>
          <a:lstStyle>
            <a:lvl1pPr marL="0" indent="0" algn="ctr">
              <a:spcBef>
                <a:spcPts val="800"/>
              </a:spcBef>
              <a:buNone/>
              <a:defRPr sz="3200">
                <a:solidFill>
                  <a:schemeClr val="tx1">
                    <a:lumMod val="75000"/>
                    <a:lumOff val="2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2" name="Date Placeholder 11"/>
          <p:cNvSpPr>
            <a:spLocks noGrp="1"/>
          </p:cNvSpPr>
          <p:nvPr>
            <p:ph type="dt" sz="half" idx="10"/>
          </p:nvPr>
        </p:nvSpPr>
        <p:spPr/>
        <p:txBody>
          <a:bodyPr/>
          <a:lstStyle>
            <a:lvl1pPr>
              <a:defRPr>
                <a:solidFill>
                  <a:srgbClr val="FFFFFF">
                    <a:alpha val="80000"/>
                  </a:srgbClr>
                </a:solidFill>
              </a:defRPr>
            </a:lvl1pPr>
          </a:lstStyle>
          <a:p>
            <a:fld id="{3A785405-3C8F-4D29-AACB-D621CE75CFF4}" type="datetimeFigureOut">
              <a:rPr lang="en-US" smtClean="0"/>
              <a:t>5/12/2025</a:t>
            </a:fld>
            <a:endParaRPr lang="en-US"/>
          </a:p>
        </p:txBody>
      </p:sp>
      <p:sp>
        <p:nvSpPr>
          <p:cNvPr id="13" name="Footer Placeholder 12"/>
          <p:cNvSpPr>
            <a:spLocks noGrp="1"/>
          </p:cNvSpPr>
          <p:nvPr>
            <p:ph type="ftr" sz="quarter" idx="11"/>
          </p:nvPr>
        </p:nvSpPr>
        <p:spPr/>
        <p:txBody>
          <a:bodyPr/>
          <a:lstStyle>
            <a:lvl1pPr>
              <a:defRPr>
                <a:solidFill>
                  <a:srgbClr val="FFFFFF">
                    <a:alpha val="80000"/>
                  </a:srgbClr>
                </a:solidFill>
              </a:defRPr>
            </a:lvl1pPr>
          </a:lstStyle>
          <a:p>
            <a:endParaRPr lang="en-US"/>
          </a:p>
        </p:txBody>
      </p:sp>
      <p:sp>
        <p:nvSpPr>
          <p:cNvPr id="14" name="Slide Number Placeholder 13"/>
          <p:cNvSpPr>
            <a:spLocks noGrp="1"/>
          </p:cNvSpPr>
          <p:nvPr>
            <p:ph type="sldNum" sz="quarter" idx="12"/>
          </p:nvPr>
        </p:nvSpPr>
        <p:spPr/>
        <p:txBody>
          <a:bodyPr/>
          <a:lstStyle>
            <a:lvl1pPr>
              <a:defRPr>
                <a:solidFill>
                  <a:srgbClr val="FFFFFF">
                    <a:alpha val="25000"/>
                  </a:srgbClr>
                </a:solidFill>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3321836705"/>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85405-3C8F-4D29-AACB-D621CE75CFF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14458051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grpSp>
        <p:nvGrpSpPr>
          <p:cNvPr id="8" name="Group 7"/>
          <p:cNvGrpSpPr/>
          <p:nvPr userDrawn="1"/>
        </p:nvGrpSpPr>
        <p:grpSpPr>
          <a:xfrm>
            <a:off x="-2" y="-1"/>
            <a:ext cx="12192002" cy="6858001"/>
            <a:chOff x="-2" y="-1"/>
            <a:chExt cx="12192002" cy="6858001"/>
          </a:xfrm>
        </p:grpSpPr>
        <p:pic>
          <p:nvPicPr>
            <p:cNvPr id="4" name="Picture 3">
              <a:extLst>
                <a:ext uri="{FF2B5EF4-FFF2-40B4-BE49-F238E27FC236}">
                  <a16:creationId xmlns:a16="http://schemas.microsoft.com/office/drawing/2014/main" id="{B49B87F8-129F-42D9-98C9-BB79689097C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1"/>
              <a:ext cx="12192002" cy="6858001"/>
            </a:xfrm>
            <a:prstGeom prst="rect">
              <a:avLst/>
            </a:prstGeom>
          </p:spPr>
        </p:pic>
        <p:pic>
          <p:nvPicPr>
            <p:cNvPr id="5" name="Picture 4"/>
            <p:cNvPicPr>
              <a:picLocks noChangeAspect="1"/>
            </p:cNvPicPr>
            <p:nvPr userDrawn="1"/>
          </p:nvPicPr>
          <p:blipFill>
            <a:blip r:embed="rId3"/>
            <a:stretch>
              <a:fillRect/>
            </a:stretch>
          </p:blipFill>
          <p:spPr>
            <a:xfrm>
              <a:off x="2133600" y="381000"/>
              <a:ext cx="7772400" cy="2424363"/>
            </a:xfrm>
            <a:prstGeom prst="rect">
              <a:avLst/>
            </a:prstGeom>
          </p:spPr>
        </p:pic>
        <p:pic>
          <p:nvPicPr>
            <p:cNvPr id="2" name="Picture 1"/>
            <p:cNvPicPr>
              <a:picLocks noChangeAspect="1"/>
            </p:cNvPicPr>
            <p:nvPr userDrawn="1"/>
          </p:nvPicPr>
          <p:blipFill>
            <a:blip r:embed="rId4"/>
            <a:stretch>
              <a:fillRect/>
            </a:stretch>
          </p:blipFill>
          <p:spPr>
            <a:xfrm>
              <a:off x="2819400" y="914400"/>
              <a:ext cx="6096000" cy="1987176"/>
            </a:xfrm>
            <a:prstGeom prst="rect">
              <a:avLst/>
            </a:prstGeom>
          </p:spPr>
        </p:pic>
      </p:grpSp>
      <p:sp>
        <p:nvSpPr>
          <p:cNvPr id="3" name="Subtitle 2"/>
          <p:cNvSpPr>
            <a:spLocks noGrp="1"/>
          </p:cNvSpPr>
          <p:nvPr>
            <p:ph type="subTitle" idx="1"/>
          </p:nvPr>
        </p:nvSpPr>
        <p:spPr>
          <a:xfrm>
            <a:off x="2133600" y="3505200"/>
            <a:ext cx="7924800" cy="2057400"/>
          </a:xfrm>
        </p:spPr>
        <p:txBody>
          <a:bodyPr>
            <a:normAutofit/>
          </a:bodyPr>
          <a:lstStyle>
            <a:lvl1pPr marL="0" indent="0" algn="ctr">
              <a:lnSpc>
                <a:spcPct val="100000"/>
              </a:lnSpc>
              <a:buNone/>
              <a:defRPr sz="3600">
                <a:solidFill>
                  <a:schemeClr val="bg1"/>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949983653"/>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A785405-3C8F-4D29-AACB-D621CE75CFF4}"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FB13CEB-CF93-4D76-ABF7-313EE43C693B}" type="slidenum">
              <a:rPr lang="en-US" smtClean="0"/>
              <a:t>‹#›</a:t>
            </a:fld>
            <a:endParaRPr lang="en-US"/>
          </a:p>
        </p:txBody>
      </p:sp>
    </p:spTree>
    <p:extLst>
      <p:ext uri="{BB962C8B-B14F-4D97-AF65-F5344CB8AC3E}">
        <p14:creationId xmlns:p14="http://schemas.microsoft.com/office/powerpoint/2010/main" val="42243269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600670" y="5929931"/>
            <a:ext cx="10985502"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12" name="Presentation Title"/>
          <p:cNvSpPr txBox="1">
            <a:spLocks noGrp="1"/>
          </p:cNvSpPr>
          <p:nvPr>
            <p:ph type="title" hasCustomPrompt="1"/>
          </p:nvPr>
        </p:nvSpPr>
        <p:spPr>
          <a:xfrm>
            <a:off x="603248" y="1287496"/>
            <a:ext cx="10985502" cy="2324101"/>
          </a:xfrm>
          <a:prstGeom prst="rect">
            <a:avLst/>
          </a:prstGeom>
        </p:spPr>
        <p:txBody>
          <a:bodyPr anchor="b"/>
          <a:lstStyle>
            <a:lvl1pPr>
              <a:defRPr sz="5800" spc="-116"/>
            </a:lvl1pPr>
          </a:lstStyle>
          <a:p>
            <a:r>
              <a:t>Presentation Title</a:t>
            </a:r>
          </a:p>
        </p:txBody>
      </p:sp>
      <p:sp>
        <p:nvSpPr>
          <p:cNvPr id="13" name="Body Level One…"/>
          <p:cNvSpPr txBox="1">
            <a:spLocks noGrp="1"/>
          </p:cNvSpPr>
          <p:nvPr>
            <p:ph type="body" sz="quarter" idx="1" hasCustomPrompt="1"/>
          </p:nvPr>
        </p:nvSpPr>
        <p:spPr>
          <a:xfrm>
            <a:off x="600671" y="3611595"/>
            <a:ext cx="10985501" cy="952501"/>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Avocados and limes"/>
          <p:cNvSpPr>
            <a:spLocks noGrp="1"/>
          </p:cNvSpPr>
          <p:nvPr>
            <p:ph type="pic" idx="21"/>
          </p:nvPr>
        </p:nvSpPr>
        <p:spPr>
          <a:xfrm>
            <a:off x="-577850" y="-647700"/>
            <a:ext cx="13373100" cy="8009467"/>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603250" y="3562350"/>
            <a:ext cx="10985500" cy="2324100"/>
          </a:xfrm>
          <a:prstGeom prst="rect">
            <a:avLst/>
          </a:prstGeom>
        </p:spPr>
        <p:txBody>
          <a:bodyPr anchor="b"/>
          <a:lstStyle>
            <a:lvl1pPr>
              <a:defRPr sz="5800" spc="-116"/>
            </a:lvl1pPr>
          </a:lstStyle>
          <a:p>
            <a:r>
              <a:t>Presentation Title</a:t>
            </a:r>
          </a:p>
        </p:txBody>
      </p:sp>
      <p:sp>
        <p:nvSpPr>
          <p:cNvPr id="23" name="Author and Date"/>
          <p:cNvSpPr txBox="1">
            <a:spLocks noGrp="1"/>
          </p:cNvSpPr>
          <p:nvPr>
            <p:ph type="body" sz="quarter" idx="22" hasCustomPrompt="1"/>
          </p:nvPr>
        </p:nvSpPr>
        <p:spPr>
          <a:xfrm>
            <a:off x="603845" y="553069"/>
            <a:ext cx="10984311"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Author and Date</a:t>
            </a:r>
          </a:p>
        </p:txBody>
      </p:sp>
      <p:sp>
        <p:nvSpPr>
          <p:cNvPr id="24" name="Body Level One…"/>
          <p:cNvSpPr txBox="1">
            <a:spLocks noGrp="1"/>
          </p:cNvSpPr>
          <p:nvPr>
            <p:ph type="body" sz="quarter" idx="1" hasCustomPrompt="1"/>
          </p:nvPr>
        </p:nvSpPr>
        <p:spPr>
          <a:xfrm>
            <a:off x="603250" y="5804955"/>
            <a:ext cx="10985500" cy="558476"/>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Bowl with salmon cakes, salad, and hummus"/>
          <p:cNvSpPr>
            <a:spLocks noGrp="1"/>
          </p:cNvSpPr>
          <p:nvPr>
            <p:ph type="pic" idx="21"/>
          </p:nvPr>
        </p:nvSpPr>
        <p:spPr>
          <a:xfrm>
            <a:off x="5486400" y="-101600"/>
            <a:ext cx="6072419" cy="706755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603250" y="635000"/>
            <a:ext cx="4889500" cy="2941137"/>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603250" y="3530288"/>
            <a:ext cx="4889500" cy="2692712"/>
          </a:xfrm>
          <a:prstGeom prst="rect">
            <a:avLst/>
          </a:prstGeom>
        </p:spPr>
        <p:txBody>
          <a:bodyPr/>
          <a:lstStyle>
            <a:lvl1pPr marL="0" indent="0" defTabSz="412750">
              <a:lnSpc>
                <a:spcPct val="100000"/>
              </a:lnSpc>
              <a:spcBef>
                <a:spcPts val="0"/>
              </a:spcBef>
              <a:buSzTx/>
              <a:buNone/>
              <a:defRPr sz="2750" b="1"/>
            </a:lvl1pPr>
            <a:lvl2pPr marL="0" indent="228600" defTabSz="412750">
              <a:lnSpc>
                <a:spcPct val="100000"/>
              </a:lnSpc>
              <a:spcBef>
                <a:spcPts val="0"/>
              </a:spcBef>
              <a:buSzTx/>
              <a:buNone/>
              <a:defRPr sz="2750" b="1"/>
            </a:lvl2pPr>
            <a:lvl3pPr marL="0" indent="457200" defTabSz="412750">
              <a:lnSpc>
                <a:spcPct val="100000"/>
              </a:lnSpc>
              <a:spcBef>
                <a:spcPts val="0"/>
              </a:spcBef>
              <a:buSzTx/>
              <a:buNone/>
              <a:defRPr sz="2750" b="1"/>
            </a:lvl3pPr>
            <a:lvl4pPr marL="0" indent="685800" defTabSz="412750">
              <a:lnSpc>
                <a:spcPct val="100000"/>
              </a:lnSpc>
              <a:spcBef>
                <a:spcPts val="0"/>
              </a:spcBef>
              <a:buSzTx/>
              <a:buNone/>
              <a:defRPr sz="2750" b="1"/>
            </a:lvl4pPr>
            <a:lvl5pPr marL="0" indent="914400" defTabSz="412750">
              <a:lnSpc>
                <a:spcPct val="100000"/>
              </a:lnSpc>
              <a:spcBef>
                <a:spcPts val="0"/>
              </a:spcBef>
              <a:buSzTx/>
              <a:buNone/>
              <a:defRPr sz="275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603250" y="1186481"/>
            <a:ext cx="4889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61" name="Body Level One…"/>
          <p:cNvSpPr txBox="1">
            <a:spLocks noGrp="1"/>
          </p:cNvSpPr>
          <p:nvPr>
            <p:ph type="body" sz="half" idx="1" hasCustomPrompt="1"/>
          </p:nvPr>
        </p:nvSpPr>
        <p:spPr>
          <a:xfrm>
            <a:off x="603250" y="2124252"/>
            <a:ext cx="4889500" cy="4128315"/>
          </a:xfrm>
          <a:prstGeom prst="rect">
            <a:avLst/>
          </a:prstGeom>
        </p:spPr>
        <p:txBody>
          <a:bodyPr/>
          <a:lstStyle/>
          <a:p>
            <a:r>
              <a:t>Slide bullet text</a:t>
            </a:r>
          </a:p>
          <a:p>
            <a:pPr lvl="1"/>
            <a:endParaRPr/>
          </a:p>
          <a:p>
            <a:pPr lvl="2"/>
            <a:endParaRPr/>
          </a:p>
          <a:p>
            <a:pPr lvl="3"/>
            <a:endParaRPr/>
          </a:p>
          <a:p>
            <a:pPr lvl="4"/>
            <a:endParaRPr/>
          </a:p>
        </p:txBody>
      </p:sp>
      <p:sp>
        <p:nvSpPr>
          <p:cNvPr id="62" name="Bowl of pappardelle pasta with parsley butter, roasted hazelnuts, and shaved parmesan cheese"/>
          <p:cNvSpPr>
            <a:spLocks noGrp="1"/>
          </p:cNvSpPr>
          <p:nvPr>
            <p:ph type="pic" idx="22"/>
          </p:nvPr>
        </p:nvSpPr>
        <p:spPr>
          <a:xfrm>
            <a:off x="6096000" y="-203633"/>
            <a:ext cx="5458437" cy="7277916"/>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603250" y="539750"/>
            <a:ext cx="4889500" cy="71755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603248" y="2266950"/>
            <a:ext cx="10985502" cy="2324100"/>
          </a:xfrm>
          <a:prstGeom prst="rect">
            <a:avLst/>
          </a:prstGeom>
        </p:spPr>
        <p:txBody>
          <a:bodyPr anchor="ctr"/>
          <a:lstStyle>
            <a:lvl1pPr>
              <a:defRPr sz="5800" b="0" spc="-116">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6000750" y="6542617"/>
            <a:ext cx="184253" cy="1873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603250" y="539750"/>
            <a:ext cx="10985500" cy="717475"/>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603250" y="539750"/>
            <a:ext cx="10985500" cy="71755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603250" y="1186481"/>
            <a:ext cx="10985500" cy="467390"/>
          </a:xfrm>
          <a:prstGeom prst="rect">
            <a:avLst/>
          </a:prstGeom>
        </p:spPr>
        <p:txBody>
          <a:bodyPr lIns="45719" tIns="45719" rIns="45719" bIns="45719"/>
          <a:lstStyle>
            <a:lvl1pPr marL="0" indent="0" defTabSz="412750">
              <a:lnSpc>
                <a:spcPct val="100000"/>
              </a:lnSpc>
              <a:spcBef>
                <a:spcPts val="0"/>
              </a:spcBef>
              <a:buSzTx/>
              <a:buNone/>
              <a:defRPr sz="275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412750">
              <a:lnSpc>
                <a:spcPct val="100000"/>
              </a:lnSpc>
              <a:spcBef>
                <a:spcPts val="900"/>
              </a:spcBef>
              <a:buSzTx/>
              <a:buNone/>
              <a:defRPr sz="2750" spc="-28"/>
            </a:lvl1pPr>
            <a:lvl2pPr marL="0" indent="228600" defTabSz="412750">
              <a:lnSpc>
                <a:spcPct val="100000"/>
              </a:lnSpc>
              <a:spcBef>
                <a:spcPts val="900"/>
              </a:spcBef>
              <a:buSzTx/>
              <a:buNone/>
              <a:defRPr sz="2750" spc="-28"/>
            </a:lvl2pPr>
            <a:lvl3pPr marL="0" indent="457200" defTabSz="412750">
              <a:lnSpc>
                <a:spcPct val="100000"/>
              </a:lnSpc>
              <a:spcBef>
                <a:spcPts val="900"/>
              </a:spcBef>
              <a:buSzTx/>
              <a:buNone/>
              <a:defRPr sz="2750" spc="-28"/>
            </a:lvl3pPr>
            <a:lvl4pPr marL="0" indent="685800" defTabSz="412750">
              <a:lnSpc>
                <a:spcPct val="100000"/>
              </a:lnSpc>
              <a:spcBef>
                <a:spcPts val="900"/>
              </a:spcBef>
              <a:buSzTx/>
              <a:buNone/>
              <a:defRPr sz="2750" spc="-28"/>
            </a:lvl4pPr>
            <a:lvl5pPr marL="0" indent="914400" defTabSz="412750">
              <a:lnSpc>
                <a:spcPct val="100000"/>
              </a:lnSpc>
              <a:spcBef>
                <a:spcPts val="900"/>
              </a:spcBef>
              <a:buSzTx/>
              <a:buNone/>
              <a:defRPr sz="2750" spc="-28"/>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432159586"/>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603250" y="2460422"/>
            <a:ext cx="10985500" cy="1937157"/>
          </a:xfrm>
          <a:prstGeom prst="rect">
            <a:avLst/>
          </a:prstGeom>
        </p:spPr>
        <p:txBody>
          <a:bodyPr anchor="ctr"/>
          <a:lstStyle>
            <a:lvl1pPr marL="0" indent="0" algn="ctr">
              <a:lnSpc>
                <a:spcPct val="80000"/>
              </a:lnSpc>
              <a:spcBef>
                <a:spcPts val="0"/>
              </a:spcBef>
              <a:buSzTx/>
              <a:buNone/>
              <a:defRPr sz="5800" spc="-116">
                <a:latin typeface="Helvetica Neue Medium"/>
                <a:ea typeface="Helvetica Neue Medium"/>
                <a:cs typeface="Helvetica Neue Medium"/>
                <a:sym typeface="Helvetica Neue Medium"/>
              </a:defRPr>
            </a:lvl1pPr>
            <a:lvl2pPr marL="0" indent="228600" algn="ctr">
              <a:lnSpc>
                <a:spcPct val="80000"/>
              </a:lnSpc>
              <a:spcBef>
                <a:spcPts val="0"/>
              </a:spcBef>
              <a:buSzTx/>
              <a:buNone/>
              <a:defRPr sz="5800" spc="-116">
                <a:latin typeface="Helvetica Neue Medium"/>
                <a:ea typeface="Helvetica Neue Medium"/>
                <a:cs typeface="Helvetica Neue Medium"/>
                <a:sym typeface="Helvetica Neue Medium"/>
              </a:defRPr>
            </a:lvl2pPr>
            <a:lvl3pPr marL="0" indent="457200" algn="ctr">
              <a:lnSpc>
                <a:spcPct val="80000"/>
              </a:lnSpc>
              <a:spcBef>
                <a:spcPts val="0"/>
              </a:spcBef>
              <a:buSzTx/>
              <a:buNone/>
              <a:defRPr sz="5800" spc="-116">
                <a:latin typeface="Helvetica Neue Medium"/>
                <a:ea typeface="Helvetica Neue Medium"/>
                <a:cs typeface="Helvetica Neue Medium"/>
                <a:sym typeface="Helvetica Neue Medium"/>
              </a:defRPr>
            </a:lvl3pPr>
            <a:lvl4pPr marL="0" indent="685800" algn="ctr">
              <a:lnSpc>
                <a:spcPct val="80000"/>
              </a:lnSpc>
              <a:spcBef>
                <a:spcPts val="0"/>
              </a:spcBef>
              <a:buSzTx/>
              <a:buNone/>
              <a:defRPr sz="5800" spc="-116">
                <a:latin typeface="Helvetica Neue Medium"/>
                <a:ea typeface="Helvetica Neue Medium"/>
                <a:cs typeface="Helvetica Neue Medium"/>
                <a:sym typeface="Helvetica Neue Medium"/>
              </a:defRPr>
            </a:lvl4pPr>
            <a:lvl5pPr marL="0" indent="914400" algn="ctr">
              <a:lnSpc>
                <a:spcPct val="80000"/>
              </a:lnSpc>
              <a:spcBef>
                <a:spcPts val="0"/>
              </a:spcBef>
              <a:buSzTx/>
              <a:buNone/>
              <a:defRPr sz="5800" spc="-116">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603250" y="537964"/>
            <a:ext cx="10985500" cy="3620792"/>
          </a:xfrm>
          <a:prstGeom prst="rect">
            <a:avLst/>
          </a:prstGeom>
        </p:spPr>
        <p:txBody>
          <a:bodyPr anchor="b"/>
          <a:lstStyle>
            <a:lvl1pPr marL="0" indent="0" algn="ctr">
              <a:lnSpc>
                <a:spcPct val="80000"/>
              </a:lnSpc>
              <a:spcBef>
                <a:spcPts val="0"/>
              </a:spcBef>
              <a:buSzTx/>
              <a:buNone/>
              <a:defRPr sz="12500" b="1" spc="-125"/>
            </a:lvl1pPr>
            <a:lvl2pPr marL="0" indent="228600" algn="ctr">
              <a:lnSpc>
                <a:spcPct val="80000"/>
              </a:lnSpc>
              <a:spcBef>
                <a:spcPts val="0"/>
              </a:spcBef>
              <a:buSzTx/>
              <a:buNone/>
              <a:defRPr sz="12500" b="1" spc="-125"/>
            </a:lvl2pPr>
            <a:lvl3pPr marL="0" indent="457200" algn="ctr">
              <a:lnSpc>
                <a:spcPct val="80000"/>
              </a:lnSpc>
              <a:spcBef>
                <a:spcPts val="0"/>
              </a:spcBef>
              <a:buSzTx/>
              <a:buNone/>
              <a:defRPr sz="12500" b="1" spc="-125"/>
            </a:lvl3pPr>
            <a:lvl4pPr marL="0" indent="685800" algn="ctr">
              <a:lnSpc>
                <a:spcPct val="80000"/>
              </a:lnSpc>
              <a:spcBef>
                <a:spcPts val="0"/>
              </a:spcBef>
              <a:buSzTx/>
              <a:buNone/>
              <a:defRPr sz="12500" b="1" spc="-125"/>
            </a:lvl4pPr>
            <a:lvl5pPr marL="0" indent="914400" algn="ctr">
              <a:lnSpc>
                <a:spcPct val="80000"/>
              </a:lnSpc>
              <a:spcBef>
                <a:spcPts val="0"/>
              </a:spcBef>
              <a:buSzTx/>
              <a:buNone/>
              <a:defRPr sz="12500" b="1" spc="-125"/>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603250" y="4131090"/>
            <a:ext cx="10985500" cy="467390"/>
          </a:xfrm>
          <a:prstGeom prst="rect">
            <a:avLst/>
          </a:prstGeom>
        </p:spPr>
        <p:txBody>
          <a:bodyPr lIns="45719" tIns="45719" rIns="45719" bIns="45719"/>
          <a:lstStyle>
            <a:lvl1pPr marL="0" indent="0" algn="ctr" defTabSz="412750">
              <a:lnSpc>
                <a:spcPct val="100000"/>
              </a:lnSpc>
              <a:spcBef>
                <a:spcPts val="0"/>
              </a:spcBef>
              <a:buSzTx/>
              <a:buNone/>
              <a:defRPr sz="275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1215012" y="5337727"/>
            <a:ext cx="10100026" cy="318490"/>
          </a:xfrm>
          <a:prstGeom prst="rect">
            <a:avLst/>
          </a:prstGeom>
        </p:spPr>
        <p:txBody>
          <a:bodyPr lIns="45719" tIns="45719" rIns="45719" bIns="45719"/>
          <a:lstStyle>
            <a:lvl1pPr marL="0" indent="0" defTabSz="412750">
              <a:lnSpc>
                <a:spcPct val="100000"/>
              </a:lnSpc>
              <a:spcBef>
                <a:spcPts val="0"/>
              </a:spcBef>
              <a:buSzTx/>
              <a:buNone/>
              <a:defRPr sz="1800" b="1"/>
            </a:lvl1pPr>
          </a:lstStyle>
          <a:p>
            <a:r>
              <a:t>Attribution</a:t>
            </a:r>
          </a:p>
        </p:txBody>
      </p:sp>
      <p:sp>
        <p:nvSpPr>
          <p:cNvPr id="116" name="Body Level One…"/>
          <p:cNvSpPr txBox="1">
            <a:spLocks noGrp="1"/>
          </p:cNvSpPr>
          <p:nvPr>
            <p:ph type="body" sz="half" idx="1" hasCustomPrompt="1"/>
          </p:nvPr>
        </p:nvSpPr>
        <p:spPr>
          <a:xfrm>
            <a:off x="876962" y="2469930"/>
            <a:ext cx="10438077" cy="1918140"/>
          </a:xfrm>
          <a:prstGeom prst="rect">
            <a:avLst/>
          </a:prstGeom>
        </p:spPr>
        <p:txBody>
          <a:bodyPr/>
          <a:lstStyle>
            <a:lvl1pPr marL="319462" indent="-234950">
              <a:spcBef>
                <a:spcPts val="0"/>
              </a:spcBef>
              <a:buSzTx/>
              <a:buNone/>
              <a:defRPr sz="4250" spc="-85">
                <a:latin typeface="Helvetica Neue Medium"/>
                <a:ea typeface="Helvetica Neue Medium"/>
                <a:cs typeface="Helvetica Neue Medium"/>
                <a:sym typeface="Helvetica Neue Medium"/>
              </a:defRPr>
            </a:lvl1pPr>
            <a:lvl2pPr marL="319462" indent="-6350">
              <a:spcBef>
                <a:spcPts val="0"/>
              </a:spcBef>
              <a:buSzTx/>
              <a:buNone/>
              <a:defRPr sz="4250" spc="-85">
                <a:latin typeface="Helvetica Neue Medium"/>
                <a:ea typeface="Helvetica Neue Medium"/>
                <a:cs typeface="Helvetica Neue Medium"/>
                <a:sym typeface="Helvetica Neue Medium"/>
              </a:defRPr>
            </a:lvl2pPr>
            <a:lvl3pPr marL="319462" indent="222250">
              <a:spcBef>
                <a:spcPts val="0"/>
              </a:spcBef>
              <a:buSzTx/>
              <a:buNone/>
              <a:defRPr sz="4250" spc="-85">
                <a:latin typeface="Helvetica Neue Medium"/>
                <a:ea typeface="Helvetica Neue Medium"/>
                <a:cs typeface="Helvetica Neue Medium"/>
                <a:sym typeface="Helvetica Neue Medium"/>
              </a:defRPr>
            </a:lvl3pPr>
            <a:lvl4pPr marL="319462" indent="450850">
              <a:spcBef>
                <a:spcPts val="0"/>
              </a:spcBef>
              <a:buSzTx/>
              <a:buNone/>
              <a:defRPr sz="4250" spc="-85">
                <a:latin typeface="Helvetica Neue Medium"/>
                <a:ea typeface="Helvetica Neue Medium"/>
                <a:cs typeface="Helvetica Neue Medium"/>
                <a:sym typeface="Helvetica Neue Medium"/>
              </a:defRPr>
            </a:lvl4pPr>
            <a:lvl5pPr marL="319462" indent="679450">
              <a:spcBef>
                <a:spcPts val="0"/>
              </a:spcBef>
              <a:buSzTx/>
              <a:buNone/>
              <a:defRPr sz="4250" spc="-85">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Bowl of salad with fried rice, boiled eggs, and chopsticks"/>
          <p:cNvSpPr>
            <a:spLocks noGrp="1"/>
          </p:cNvSpPr>
          <p:nvPr>
            <p:ph type="pic" sz="quarter" idx="21"/>
          </p:nvPr>
        </p:nvSpPr>
        <p:spPr>
          <a:xfrm>
            <a:off x="7880350" y="508000"/>
            <a:ext cx="3719550" cy="2974839"/>
          </a:xfrm>
          <a:prstGeom prst="rect">
            <a:avLst/>
          </a:prstGeom>
        </p:spPr>
        <p:txBody>
          <a:bodyPr lIns="91439" tIns="45719" rIns="91439" bIns="45719">
            <a:noAutofit/>
          </a:bodyPr>
          <a:lstStyle/>
          <a:p>
            <a:endParaRPr/>
          </a:p>
        </p:txBody>
      </p:sp>
      <p:sp>
        <p:nvSpPr>
          <p:cNvPr id="125" name="Bowl with salmon cakes, salad, and hummus "/>
          <p:cNvSpPr>
            <a:spLocks noGrp="1"/>
          </p:cNvSpPr>
          <p:nvPr>
            <p:ph type="pic" sz="half" idx="22"/>
          </p:nvPr>
        </p:nvSpPr>
        <p:spPr>
          <a:xfrm>
            <a:off x="6750050" y="1989138"/>
            <a:ext cx="5219700" cy="6075091"/>
          </a:xfrm>
          <a:prstGeom prst="rect">
            <a:avLst/>
          </a:prstGeom>
        </p:spPr>
        <p:txBody>
          <a:bodyPr lIns="91439" tIns="45719" rIns="91439" bIns="45719">
            <a:noAutofit/>
          </a:bodyPr>
          <a:lstStyle/>
          <a:p>
            <a:endParaRPr/>
          </a:p>
        </p:txBody>
      </p:sp>
      <p:sp>
        <p:nvSpPr>
          <p:cNvPr id="126" name="Bowl of pappardelle pasta with parsley butter, roasted hazelnuts, and shaved parmesan cheese"/>
          <p:cNvSpPr>
            <a:spLocks noGrp="1"/>
          </p:cNvSpPr>
          <p:nvPr>
            <p:ph type="pic" idx="23"/>
          </p:nvPr>
        </p:nvSpPr>
        <p:spPr>
          <a:xfrm>
            <a:off x="-69850" y="247650"/>
            <a:ext cx="8305800" cy="622935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bowl of salad with fried rice, boiled eggs, and chopsticks"/>
          <p:cNvSpPr>
            <a:spLocks noGrp="1"/>
          </p:cNvSpPr>
          <p:nvPr>
            <p:ph type="pic" idx="21"/>
          </p:nvPr>
        </p:nvSpPr>
        <p:spPr>
          <a:xfrm>
            <a:off x="-666750" y="-2762250"/>
            <a:ext cx="13525500" cy="108204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Default">
    <p:bg>
      <p:bgPr>
        <a:blipFill rotWithShape="1">
          <a:blip r:embed="rId2"/>
          <a:srcRect/>
          <a:stretch>
            <a:fillRect/>
          </a:stretch>
        </a:blipFill>
        <a:effectLst/>
      </p:bgPr>
    </p:bg>
    <p:spTree>
      <p:nvGrpSpPr>
        <p:cNvPr id="1" name=""/>
        <p:cNvGrpSpPr/>
        <p:nvPr/>
      </p:nvGrpSpPr>
      <p:grpSpPr>
        <a:xfrm>
          <a:off x="0" y="0"/>
          <a:ext cx="0" cy="0"/>
          <a:chOff x="0" y="0"/>
          <a:chExt cx="0" cy="0"/>
        </a:xfrm>
      </p:grpSpPr>
      <p:sp>
        <p:nvSpPr>
          <p:cNvPr id="149" name="Slide Number"/>
          <p:cNvSpPr txBox="1">
            <a:spLocks noGrp="1"/>
          </p:cNvSpPr>
          <p:nvPr>
            <p:ph type="sldNum" sz="quarter" idx="2"/>
          </p:nvPr>
        </p:nvSpPr>
        <p:spPr>
          <a:xfrm>
            <a:off x="10134600" y="6276975"/>
            <a:ext cx="209551" cy="266701"/>
          </a:xfrm>
          <a:prstGeom prst="rect">
            <a:avLst/>
          </a:prstGeom>
        </p:spPr>
        <p:txBody>
          <a:bodyPr lIns="0" tIns="0" rIns="0" bIns="0" anchor="ctr"/>
          <a:lstStyle>
            <a:lvl1pPr defTabSz="914400">
              <a:defRPr sz="1600">
                <a:solidFill>
                  <a:srgbClr val="FEFAC9"/>
                </a:solidFill>
                <a:latin typeface="Constantia"/>
                <a:ea typeface="Constantia"/>
                <a:cs typeface="Constantia"/>
                <a:sym typeface="Constantia"/>
              </a:defRPr>
            </a:lvl1pPr>
          </a:lstStyle>
          <a:p>
            <a:fld id="{86CB4B4D-7CA3-9044-876B-883B54F8677D}" type="slidenum">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Default">
    <p:bg>
      <p:bgPr>
        <a:solidFill>
          <a:srgbClr val="DDDDDD"/>
        </a:solidFill>
        <a:effectLst/>
      </p:bgPr>
    </p:bg>
    <p:spTree>
      <p:nvGrpSpPr>
        <p:cNvPr id="1" name=""/>
        <p:cNvGrpSpPr/>
        <p:nvPr/>
      </p:nvGrpSpPr>
      <p:grpSpPr>
        <a:xfrm>
          <a:off x="0" y="0"/>
          <a:ext cx="0" cy="0"/>
          <a:chOff x="0" y="0"/>
          <a:chExt cx="0" cy="0"/>
        </a:xfrm>
      </p:grpSpPr>
      <p:grpSp>
        <p:nvGrpSpPr>
          <p:cNvPr id="165" name="Group"/>
          <p:cNvGrpSpPr/>
          <p:nvPr/>
        </p:nvGrpSpPr>
        <p:grpSpPr>
          <a:xfrm>
            <a:off x="1524000" y="0"/>
            <a:ext cx="9144002" cy="546100"/>
            <a:chOff x="0" y="0"/>
            <a:chExt cx="18288000" cy="1092200"/>
          </a:xfrm>
        </p:grpSpPr>
        <p:sp>
          <p:nvSpPr>
            <p:cNvPr id="156" name="Rectangle"/>
            <p:cNvSpPr/>
            <p:nvPr/>
          </p:nvSpPr>
          <p:spPr>
            <a:xfrm>
              <a:off x="-1" y="0"/>
              <a:ext cx="571502" cy="1066800"/>
            </a:xfrm>
            <a:prstGeom prst="rect">
              <a:avLst/>
            </a:prstGeom>
            <a:gradFill flip="none" rotWithShape="1">
              <a:gsLst>
                <a:gs pos="0">
                  <a:srgbClr val="CCCCE6"/>
                </a:gs>
                <a:gs pos="100000">
                  <a:srgbClr val="FFFFFF"/>
                </a:gs>
              </a:gsLst>
              <a:lin ang="0" scaled="0"/>
            </a:gradFill>
            <a:ln w="12700" cap="flat">
              <a:noFill/>
              <a:miter lim="400000"/>
            </a:ln>
            <a:effectLst/>
          </p:spPr>
          <p:txBody>
            <a:bodyPr wrap="square" lIns="91439" tIns="91439" rIns="91439" bIns="91439" numCol="1" anchor="ctr">
              <a:noAutofit/>
            </a:bodyPr>
            <a:lstStyle/>
            <a:p>
              <a:pPr defTabSz="914400">
                <a:defRPr sz="4800">
                  <a:solidFill>
                    <a:srgbClr val="000000"/>
                  </a:solidFill>
                  <a:latin typeface="Times New Roman"/>
                  <a:ea typeface="Times New Roman"/>
                  <a:cs typeface="Times New Roman"/>
                  <a:sym typeface="Times New Roman"/>
                </a:defRPr>
              </a:pPr>
              <a:endParaRPr sz="2400"/>
            </a:p>
          </p:txBody>
        </p:sp>
        <p:sp>
          <p:nvSpPr>
            <p:cNvPr id="157" name="Rectangle"/>
            <p:cNvSpPr/>
            <p:nvPr/>
          </p:nvSpPr>
          <p:spPr>
            <a:xfrm>
              <a:off x="825499" y="269875"/>
              <a:ext cx="17462502" cy="549275"/>
            </a:xfrm>
            <a:prstGeom prst="rect">
              <a:avLst/>
            </a:prstGeom>
            <a:gradFill flip="none" rotWithShape="1">
              <a:gsLst>
                <a:gs pos="0">
                  <a:srgbClr val="00007D"/>
                </a:gs>
                <a:gs pos="100000">
                  <a:srgbClr val="FFFFFF"/>
                </a:gs>
              </a:gsLst>
              <a:lin ang="0" scaled="0"/>
            </a:gradFill>
            <a:ln w="12700" cap="flat">
              <a:noFill/>
              <a:miter lim="400000"/>
            </a:ln>
            <a:effectLst/>
          </p:spPr>
          <p:txBody>
            <a:bodyPr wrap="square" lIns="91439" tIns="91439" rIns="91439" bIns="91439" numCol="1" anchor="t">
              <a:noAutofit/>
            </a:bodyPr>
            <a:lstStyle/>
            <a:p>
              <a:pPr algn="l" defTabSz="914400">
                <a:defRPr sz="4800">
                  <a:solidFill>
                    <a:srgbClr val="000000"/>
                  </a:solidFill>
                  <a:latin typeface="Times New Roman"/>
                  <a:ea typeface="Times New Roman"/>
                  <a:cs typeface="Times New Roman"/>
                  <a:sym typeface="Times New Roman"/>
                </a:defRPr>
              </a:pPr>
              <a:endParaRPr sz="2400"/>
            </a:p>
          </p:txBody>
        </p:sp>
        <p:sp>
          <p:nvSpPr>
            <p:cNvPr id="158" name="Square"/>
            <p:cNvSpPr/>
            <p:nvPr/>
          </p:nvSpPr>
          <p:spPr>
            <a:xfrm>
              <a:off x="819150" y="269875"/>
              <a:ext cx="276225" cy="282575"/>
            </a:xfrm>
            <a:prstGeom prst="rect">
              <a:avLst/>
            </a:prstGeom>
            <a:solidFill>
              <a:srgbClr val="CCCCE6"/>
            </a:solidFill>
            <a:ln w="12700" cap="flat">
              <a:noFill/>
              <a:miter lim="400000"/>
            </a:ln>
            <a:effectLst/>
          </p:spPr>
          <p:txBody>
            <a:bodyPr wrap="square" lIns="91439" tIns="91439" rIns="91439" bIns="91439" numCol="1" anchor="t">
              <a:noAutofit/>
            </a:bodyPr>
            <a:lstStyle/>
            <a:p>
              <a:pPr algn="l" defTabSz="914400">
                <a:defRPr sz="3600">
                  <a:solidFill>
                    <a:srgbClr val="666699"/>
                  </a:solidFill>
                  <a:latin typeface="Arial"/>
                  <a:ea typeface="Arial"/>
                  <a:cs typeface="Arial"/>
                  <a:sym typeface="Arial"/>
                </a:defRPr>
              </a:pPr>
              <a:endParaRPr sz="1800"/>
            </a:p>
          </p:txBody>
        </p:sp>
        <p:sp>
          <p:nvSpPr>
            <p:cNvPr id="159" name="Square"/>
            <p:cNvSpPr/>
            <p:nvPr/>
          </p:nvSpPr>
          <p:spPr>
            <a:xfrm>
              <a:off x="1095375" y="0"/>
              <a:ext cx="279400" cy="276225"/>
            </a:xfrm>
            <a:prstGeom prst="rect">
              <a:avLst/>
            </a:prstGeom>
            <a:solidFill>
              <a:srgbClr val="CCCCE6"/>
            </a:solidFill>
            <a:ln w="12700" cap="flat">
              <a:noFill/>
              <a:miter lim="400000"/>
            </a:ln>
            <a:effectLst/>
          </p:spPr>
          <p:txBody>
            <a:bodyPr wrap="square" lIns="91439" tIns="91439" rIns="91439" bIns="91439" numCol="1" anchor="t">
              <a:noAutofit/>
            </a:bodyPr>
            <a:lstStyle/>
            <a:p>
              <a:pPr algn="l" defTabSz="914400">
                <a:defRPr sz="3600">
                  <a:solidFill>
                    <a:srgbClr val="666699"/>
                  </a:solidFill>
                  <a:latin typeface="Arial"/>
                  <a:ea typeface="Arial"/>
                  <a:cs typeface="Arial"/>
                  <a:sym typeface="Arial"/>
                </a:defRPr>
              </a:pPr>
              <a:endParaRPr sz="1800"/>
            </a:p>
          </p:txBody>
        </p:sp>
        <p:sp>
          <p:nvSpPr>
            <p:cNvPr id="160" name="Square"/>
            <p:cNvSpPr/>
            <p:nvPr/>
          </p:nvSpPr>
          <p:spPr>
            <a:xfrm>
              <a:off x="1095375" y="269875"/>
              <a:ext cx="279400" cy="282575"/>
            </a:xfrm>
            <a:prstGeom prst="rect">
              <a:avLst/>
            </a:prstGeom>
            <a:solidFill>
              <a:srgbClr val="9999CC"/>
            </a:solidFill>
            <a:ln w="12700" cap="flat">
              <a:noFill/>
              <a:miter lim="400000"/>
            </a:ln>
            <a:effectLst/>
          </p:spPr>
          <p:txBody>
            <a:bodyPr wrap="square" lIns="91439" tIns="91439" rIns="91439" bIns="91439" numCol="1" anchor="t">
              <a:noAutofit/>
            </a:bodyPr>
            <a:lstStyle/>
            <a:p>
              <a:pPr algn="l" defTabSz="914400">
                <a:defRPr sz="3600">
                  <a:solidFill>
                    <a:srgbClr val="9999CC"/>
                  </a:solidFill>
                  <a:latin typeface="Arial"/>
                  <a:ea typeface="Arial"/>
                  <a:cs typeface="Arial"/>
                  <a:sym typeface="Arial"/>
                </a:defRPr>
              </a:pPr>
              <a:endParaRPr sz="1800"/>
            </a:p>
          </p:txBody>
        </p:sp>
        <p:sp>
          <p:nvSpPr>
            <p:cNvPr id="161" name="Square"/>
            <p:cNvSpPr/>
            <p:nvPr/>
          </p:nvSpPr>
          <p:spPr>
            <a:xfrm>
              <a:off x="549275" y="549275"/>
              <a:ext cx="273050" cy="276225"/>
            </a:xfrm>
            <a:prstGeom prst="rect">
              <a:avLst/>
            </a:prstGeom>
            <a:solidFill>
              <a:srgbClr val="CCCCE6"/>
            </a:solidFill>
            <a:ln w="12700" cap="flat">
              <a:noFill/>
              <a:miter lim="400000"/>
            </a:ln>
            <a:effectLst/>
          </p:spPr>
          <p:txBody>
            <a:bodyPr wrap="square" lIns="91439" tIns="91439" rIns="91439" bIns="91439" numCol="1" anchor="t">
              <a:noAutofit/>
            </a:bodyPr>
            <a:lstStyle/>
            <a:p>
              <a:pPr algn="l" defTabSz="914400">
                <a:defRPr sz="3600">
                  <a:solidFill>
                    <a:srgbClr val="666699"/>
                  </a:solidFill>
                  <a:latin typeface="Arial"/>
                  <a:ea typeface="Arial"/>
                  <a:cs typeface="Arial"/>
                  <a:sym typeface="Arial"/>
                </a:defRPr>
              </a:pPr>
              <a:endParaRPr sz="1800"/>
            </a:p>
          </p:txBody>
        </p:sp>
        <p:sp>
          <p:nvSpPr>
            <p:cNvPr id="162" name="Square"/>
            <p:cNvSpPr/>
            <p:nvPr/>
          </p:nvSpPr>
          <p:spPr>
            <a:xfrm>
              <a:off x="263525" y="273050"/>
              <a:ext cx="282575" cy="276225"/>
            </a:xfrm>
            <a:prstGeom prst="rect">
              <a:avLst/>
            </a:prstGeom>
            <a:solidFill>
              <a:srgbClr val="00007D"/>
            </a:solidFill>
            <a:ln w="12700" cap="flat">
              <a:noFill/>
              <a:miter lim="400000"/>
            </a:ln>
            <a:effectLst/>
          </p:spPr>
          <p:txBody>
            <a:bodyPr wrap="square" lIns="91439" tIns="91439" rIns="91439" bIns="91439" numCol="1" anchor="t">
              <a:noAutofit/>
            </a:bodyPr>
            <a:lstStyle/>
            <a:p>
              <a:pPr algn="l" defTabSz="914400">
                <a:defRPr sz="4800">
                  <a:solidFill>
                    <a:srgbClr val="000000"/>
                  </a:solidFill>
                  <a:latin typeface="Times New Roman"/>
                  <a:ea typeface="Times New Roman"/>
                  <a:cs typeface="Times New Roman"/>
                  <a:sym typeface="Times New Roman"/>
                </a:defRPr>
              </a:pPr>
              <a:endParaRPr sz="2400"/>
            </a:p>
          </p:txBody>
        </p:sp>
        <p:sp>
          <p:nvSpPr>
            <p:cNvPr id="163" name="Square"/>
            <p:cNvSpPr/>
            <p:nvPr/>
          </p:nvSpPr>
          <p:spPr>
            <a:xfrm>
              <a:off x="819150" y="542925"/>
              <a:ext cx="276225" cy="276225"/>
            </a:xfrm>
            <a:prstGeom prst="rect">
              <a:avLst/>
            </a:prstGeom>
            <a:solidFill>
              <a:srgbClr val="9999CC"/>
            </a:solidFill>
            <a:ln w="12700" cap="flat">
              <a:noFill/>
              <a:miter lim="400000"/>
            </a:ln>
            <a:effectLst/>
          </p:spPr>
          <p:txBody>
            <a:bodyPr wrap="square" lIns="91439" tIns="91439" rIns="91439" bIns="91439" numCol="1" anchor="t">
              <a:noAutofit/>
            </a:bodyPr>
            <a:lstStyle/>
            <a:p>
              <a:pPr algn="l" defTabSz="914400">
                <a:defRPr sz="3600">
                  <a:solidFill>
                    <a:srgbClr val="9999CC"/>
                  </a:solidFill>
                  <a:latin typeface="Arial"/>
                  <a:ea typeface="Arial"/>
                  <a:cs typeface="Arial"/>
                  <a:sym typeface="Arial"/>
                </a:defRPr>
              </a:pPr>
              <a:endParaRPr sz="1800"/>
            </a:p>
          </p:txBody>
        </p:sp>
        <p:sp>
          <p:nvSpPr>
            <p:cNvPr id="164" name="Square"/>
            <p:cNvSpPr/>
            <p:nvPr/>
          </p:nvSpPr>
          <p:spPr>
            <a:xfrm>
              <a:off x="549275" y="819150"/>
              <a:ext cx="273050" cy="273050"/>
            </a:xfrm>
            <a:prstGeom prst="rect">
              <a:avLst/>
            </a:prstGeom>
            <a:solidFill>
              <a:srgbClr val="9999CC"/>
            </a:solidFill>
            <a:ln w="12700" cap="flat">
              <a:noFill/>
              <a:miter lim="400000"/>
            </a:ln>
            <a:effectLst/>
          </p:spPr>
          <p:txBody>
            <a:bodyPr wrap="square" lIns="91439" tIns="91439" rIns="91439" bIns="91439" numCol="1" anchor="t">
              <a:noAutofit/>
            </a:bodyPr>
            <a:lstStyle/>
            <a:p>
              <a:pPr algn="l" defTabSz="914400">
                <a:defRPr sz="3600">
                  <a:solidFill>
                    <a:srgbClr val="9999CC"/>
                  </a:solidFill>
                  <a:latin typeface="Arial"/>
                  <a:ea typeface="Arial"/>
                  <a:cs typeface="Arial"/>
                  <a:sym typeface="Arial"/>
                </a:defRPr>
              </a:pPr>
              <a:endParaRPr sz="1800"/>
            </a:p>
          </p:txBody>
        </p:sp>
      </p:grpSp>
      <p:sp>
        <p:nvSpPr>
          <p:cNvPr id="166" name="Title Text"/>
          <p:cNvSpPr txBox="1">
            <a:spLocks noGrp="1"/>
          </p:cNvSpPr>
          <p:nvPr>
            <p:ph type="title"/>
          </p:nvPr>
        </p:nvSpPr>
        <p:spPr>
          <a:xfrm>
            <a:off x="1981200" y="457200"/>
            <a:ext cx="8229600" cy="1371600"/>
          </a:xfrm>
          <a:prstGeom prst="rect">
            <a:avLst/>
          </a:prstGeom>
        </p:spPr>
        <p:txBody>
          <a:bodyPr lIns="91439" tIns="91439" rIns="91439" bIns="91439" anchor="ctr"/>
          <a:lstStyle>
            <a:lvl1pPr defTabSz="914400">
              <a:lnSpc>
                <a:spcPct val="100000"/>
              </a:lnSpc>
              <a:defRPr sz="4400" b="0" spc="0">
                <a:latin typeface="Arial"/>
                <a:ea typeface="Arial"/>
                <a:cs typeface="Arial"/>
                <a:sym typeface="Arial"/>
              </a:defRPr>
            </a:lvl1pPr>
          </a:lstStyle>
          <a:p>
            <a:r>
              <a:t>Title Text</a:t>
            </a:r>
          </a:p>
        </p:txBody>
      </p:sp>
      <p:sp>
        <p:nvSpPr>
          <p:cNvPr id="167" name="Body Level One…"/>
          <p:cNvSpPr txBox="1">
            <a:spLocks noGrp="1"/>
          </p:cNvSpPr>
          <p:nvPr>
            <p:ph type="body" sz="half" idx="1"/>
          </p:nvPr>
        </p:nvSpPr>
        <p:spPr>
          <a:xfrm>
            <a:off x="1981200" y="1981200"/>
            <a:ext cx="8229600" cy="3886200"/>
          </a:xfrm>
          <a:prstGeom prst="rect">
            <a:avLst/>
          </a:prstGeom>
        </p:spPr>
        <p:txBody>
          <a:bodyPr lIns="91439" tIns="91439" rIns="91439" bIns="91439"/>
          <a:lstStyle>
            <a:lvl1pPr marL="342900" indent="-342900" defTabSz="914400">
              <a:lnSpc>
                <a:spcPct val="100000"/>
              </a:lnSpc>
              <a:spcBef>
                <a:spcPts val="750"/>
              </a:spcBef>
              <a:buClr>
                <a:srgbClr val="00007D"/>
              </a:buClr>
              <a:buSzPct val="75000"/>
              <a:buChar char="▪"/>
              <a:defRPr sz="3200">
                <a:latin typeface="Arial"/>
                <a:ea typeface="Arial"/>
                <a:cs typeface="Arial"/>
                <a:sym typeface="Arial"/>
              </a:defRPr>
            </a:lvl1pPr>
            <a:lvl2pPr marL="555171" indent="-326571" defTabSz="914400">
              <a:lnSpc>
                <a:spcPct val="100000"/>
              </a:lnSpc>
              <a:spcBef>
                <a:spcPts val="750"/>
              </a:spcBef>
              <a:buClr>
                <a:srgbClr val="00007D"/>
              </a:buClr>
              <a:buSzPct val="80000"/>
              <a:buChar char="◻"/>
              <a:defRPr sz="3200">
                <a:latin typeface="Arial"/>
                <a:ea typeface="Arial"/>
                <a:cs typeface="Arial"/>
                <a:sym typeface="Arial"/>
              </a:defRPr>
            </a:lvl2pPr>
            <a:lvl3pPr marL="762000" defTabSz="914400">
              <a:lnSpc>
                <a:spcPct val="100000"/>
              </a:lnSpc>
              <a:spcBef>
                <a:spcPts val="750"/>
              </a:spcBef>
              <a:buClr>
                <a:srgbClr val="00007D"/>
              </a:buClr>
              <a:buSzPct val="65000"/>
              <a:buChar char="■"/>
              <a:defRPr sz="3200">
                <a:latin typeface="Arial"/>
                <a:ea typeface="Arial"/>
                <a:cs typeface="Arial"/>
                <a:sym typeface="Arial"/>
              </a:defRPr>
            </a:lvl3pPr>
            <a:lvl4pPr marL="1051560" indent="-365760" defTabSz="914400">
              <a:lnSpc>
                <a:spcPct val="100000"/>
              </a:lnSpc>
              <a:spcBef>
                <a:spcPts val="750"/>
              </a:spcBef>
              <a:buClr>
                <a:srgbClr val="00007D"/>
              </a:buClr>
              <a:buSzPct val="70000"/>
              <a:buChar char="◻"/>
              <a:defRPr sz="3200">
                <a:latin typeface="Arial"/>
                <a:ea typeface="Arial"/>
                <a:cs typeface="Arial"/>
                <a:sym typeface="Arial"/>
              </a:defRPr>
            </a:lvl4pPr>
            <a:lvl5pPr marL="1320800" indent="-406400" defTabSz="914400">
              <a:lnSpc>
                <a:spcPct val="100000"/>
              </a:lnSpc>
              <a:spcBef>
                <a:spcPts val="750"/>
              </a:spcBef>
              <a:buClr>
                <a:srgbClr val="00007D"/>
              </a:buClr>
              <a:buSzPct val="100000"/>
              <a:buChar char="▪"/>
              <a:defRPr sz="3200">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8" name="Slide Number"/>
          <p:cNvSpPr txBox="1">
            <a:spLocks noGrp="1"/>
          </p:cNvSpPr>
          <p:nvPr>
            <p:ph type="sldNum" sz="quarter" idx="2"/>
          </p:nvPr>
        </p:nvSpPr>
        <p:spPr>
          <a:xfrm>
            <a:off x="9909711" y="6404610"/>
            <a:ext cx="301090" cy="300991"/>
          </a:xfrm>
          <a:prstGeom prst="rect">
            <a:avLst/>
          </a:prstGeom>
        </p:spPr>
        <p:txBody>
          <a:bodyPr lIns="91439" tIns="91439" rIns="91439" bIns="91439"/>
          <a:lstStyle>
            <a:lvl1pPr algn="r" defTabSz="914400">
              <a:defRPr sz="1200">
                <a:latin typeface="Arial Black"/>
                <a:ea typeface="Arial Black"/>
                <a:cs typeface="Arial Black"/>
                <a:sym typeface="Arial Black"/>
              </a:defRPr>
            </a:lvl1pPr>
          </a:lstStyle>
          <a:p>
            <a:fld id="{86CB4B4D-7CA3-9044-876B-883B54F8677D}" type="slidenum">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FE8276-3B7D-87C6-7F18-928203AA6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0A48EC4-14DB-8798-B7A6-DA3510787FB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7A5386-0409-44A8-92B4-8F060F623F04}"/>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5" name="Footer Placeholder 4">
            <a:extLst>
              <a:ext uri="{FF2B5EF4-FFF2-40B4-BE49-F238E27FC236}">
                <a16:creationId xmlns:a16="http://schemas.microsoft.com/office/drawing/2014/main" id="{080E48A0-85ED-E9F2-713F-AE48C92864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368C62-3E60-071F-D1A0-2187482C2174}"/>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2609677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FAF314-C355-851B-DBBB-884D9822A7D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322C0BB-5DDC-C3B4-E685-14C22B1038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654E404-86EB-FFA0-5735-4E9FB6F38D9E}"/>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5" name="Footer Placeholder 4">
            <a:extLst>
              <a:ext uri="{FF2B5EF4-FFF2-40B4-BE49-F238E27FC236}">
                <a16:creationId xmlns:a16="http://schemas.microsoft.com/office/drawing/2014/main" id="{ADF3E3CD-9657-6FDC-4E4F-8E275CC02C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7B026AF-B962-156B-3C43-FC2BF66F9949}"/>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19260950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464800" cy="1143000"/>
          </a:xfrm>
        </p:spPr>
        <p:txBody>
          <a:bodyPr/>
          <a:lstStyle>
            <a:lvl1pPr>
              <a:defRPr>
                <a:solidFill>
                  <a:srgbClr val="00247F"/>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marL="457200" indent="-457200">
              <a:buFont typeface="Arial" panose="020B0604020202020204" pitchFamily="34" charset="0"/>
              <a:buChar char="•"/>
              <a:defRPr b="0"/>
            </a:lvl1pPr>
          </a:lstStyle>
          <a:p>
            <a:pPr lvl="0"/>
            <a:r>
              <a:rPr lang="en-US"/>
              <a:t>Click to edit Master text styles</a:t>
            </a:r>
          </a:p>
        </p:txBody>
      </p:sp>
    </p:spTree>
    <p:extLst>
      <p:ext uri="{BB962C8B-B14F-4D97-AF65-F5344CB8AC3E}">
        <p14:creationId xmlns:p14="http://schemas.microsoft.com/office/powerpoint/2010/main" val="2588017196"/>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5E3C82-EB58-AA62-39FE-F1193DB1677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DC7FF-D894-E0EA-C379-5637AD86B9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EFE1D0-D273-A85D-B2F3-B7B19A35F3FF}"/>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5" name="Footer Placeholder 4">
            <a:extLst>
              <a:ext uri="{FF2B5EF4-FFF2-40B4-BE49-F238E27FC236}">
                <a16:creationId xmlns:a16="http://schemas.microsoft.com/office/drawing/2014/main" id="{6F32A414-900C-ED0C-373E-4F53CD6A3B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A08A62-7C41-C23D-C170-02CEB76B005E}"/>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4174288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F349E9-8906-056E-F84A-4478BE6922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9819232-3A13-793C-99CB-47F4A307CC8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46D8EB-0BD0-C2CB-62E1-1261ACF243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851A49D-6980-F1DC-4C38-B9A2D7B0B2A9}"/>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6" name="Footer Placeholder 5">
            <a:extLst>
              <a:ext uri="{FF2B5EF4-FFF2-40B4-BE49-F238E27FC236}">
                <a16:creationId xmlns:a16="http://schemas.microsoft.com/office/drawing/2014/main" id="{51FCA08C-36D1-EA77-D303-B303A29BD1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AF88BA6-A080-D86A-35E1-0827DEA246BA}"/>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7023083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3B0AF-77FB-3717-7BE8-88191F67F11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D60AE1-CF17-1460-620A-349B3C05E8F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15DD6A3-9471-4ADC-B508-6C0D5009FB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95BB6E-CE7C-C28A-4572-CEA0F45029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9BC10D9-3F85-9F43-8F6E-15AD99E2C16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1D4BE8-5596-27CF-CFB0-B1DA688186C8}"/>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8" name="Footer Placeholder 7">
            <a:extLst>
              <a:ext uri="{FF2B5EF4-FFF2-40B4-BE49-F238E27FC236}">
                <a16:creationId xmlns:a16="http://schemas.microsoft.com/office/drawing/2014/main" id="{41291243-9448-A1A9-A9CF-FA1D1CCD85F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270E25-1FFC-CD76-33E9-A769C7B715B9}"/>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309028971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D6CE0-2469-F5FF-8C86-AF5D25200EA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5CA074A-D4E2-4F18-4FD7-93CD1BB1F94E}"/>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4" name="Footer Placeholder 3">
            <a:extLst>
              <a:ext uri="{FF2B5EF4-FFF2-40B4-BE49-F238E27FC236}">
                <a16:creationId xmlns:a16="http://schemas.microsoft.com/office/drawing/2014/main" id="{E9AA1EA3-2F9A-BE84-3F48-297462C0A1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68287C2-D184-879E-FBF8-F1C10D420808}"/>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424366188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5E0399D-FC5D-656B-0AEF-BADB56234C3C}"/>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3" name="Footer Placeholder 2">
            <a:extLst>
              <a:ext uri="{FF2B5EF4-FFF2-40B4-BE49-F238E27FC236}">
                <a16:creationId xmlns:a16="http://schemas.microsoft.com/office/drawing/2014/main" id="{8D8FA2D9-F2EC-F6BC-732A-F8383A58B7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3A6F59-69F4-3A6C-C92E-528EA94F6C06}"/>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392200567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E9E7A4-C0FC-DA8F-3F73-12C3CB6462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941D611-200E-3CB7-0BCE-409D1F9F11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2038F31-4C86-99ED-753E-D9E317CB36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FAC43B4-3AA2-6E37-76B1-559649DD7B6E}"/>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6" name="Footer Placeholder 5">
            <a:extLst>
              <a:ext uri="{FF2B5EF4-FFF2-40B4-BE49-F238E27FC236}">
                <a16:creationId xmlns:a16="http://schemas.microsoft.com/office/drawing/2014/main" id="{826A1C29-68BB-C341-3386-5EF2FE2EB1E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8784F7-DC76-1560-C03D-2832C3C0FF74}"/>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263243021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38E143-B99A-1F45-594C-E80DCB7BB5C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81BC33-7987-4A9E-0AD4-9CC3D823A4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14FE9CC-AA00-53DD-65CA-391AD34215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A10204-2C5D-17E9-E074-2CDA2D1948E2}"/>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6" name="Footer Placeholder 5">
            <a:extLst>
              <a:ext uri="{FF2B5EF4-FFF2-40B4-BE49-F238E27FC236}">
                <a16:creationId xmlns:a16="http://schemas.microsoft.com/office/drawing/2014/main" id="{147F216A-415C-3A36-E92C-45C7A8630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9988B5-1222-DDB5-5FF7-9522F1AF19BE}"/>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209702483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AB626-5534-6F03-BECC-F30E3202427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AC93230-D23D-156F-B0E0-7B5AFF2D15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574FAE-691B-7EA8-29FE-A01407F86DA4}"/>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5" name="Footer Placeholder 4">
            <a:extLst>
              <a:ext uri="{FF2B5EF4-FFF2-40B4-BE49-F238E27FC236}">
                <a16:creationId xmlns:a16="http://schemas.microsoft.com/office/drawing/2014/main" id="{8B5BE5C8-D14F-FE01-BDBF-468EF4216C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8D7CE6-2A18-D96A-4066-72DD697080CA}"/>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92032291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9F72970-5F47-0061-81F5-FB9D2D2DE4C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13BC903-EB6E-01E5-425F-653078BC673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F761F2-05BF-44E2-9038-E31C217409D6}"/>
              </a:ext>
            </a:extLst>
          </p:cNvPr>
          <p:cNvSpPr>
            <a:spLocks noGrp="1"/>
          </p:cNvSpPr>
          <p:nvPr>
            <p:ph type="dt" sz="half" idx="10"/>
          </p:nvPr>
        </p:nvSpPr>
        <p:spPr/>
        <p:txBody>
          <a:bodyPr/>
          <a:lstStyle/>
          <a:p>
            <a:fld id="{87A247FB-AB77-4838-BA1A-F407D7A567D0}" type="datetimeFigureOut">
              <a:rPr lang="en-US" smtClean="0"/>
              <a:t>5/12/2025</a:t>
            </a:fld>
            <a:endParaRPr lang="en-US"/>
          </a:p>
        </p:txBody>
      </p:sp>
      <p:sp>
        <p:nvSpPr>
          <p:cNvPr id="5" name="Footer Placeholder 4">
            <a:extLst>
              <a:ext uri="{FF2B5EF4-FFF2-40B4-BE49-F238E27FC236}">
                <a16:creationId xmlns:a16="http://schemas.microsoft.com/office/drawing/2014/main" id="{BD7DA90E-6F82-62B3-F17C-DFA6D2AE236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D4D5F7-4A14-3715-5265-0261556736EE}"/>
              </a:ext>
            </a:extLst>
          </p:cNvPr>
          <p:cNvSpPr>
            <a:spLocks noGrp="1"/>
          </p:cNvSpPr>
          <p:nvPr>
            <p:ph type="sldNum" sz="quarter" idx="12"/>
          </p:nvPr>
        </p:nvSpPr>
        <p:spPr/>
        <p:txBody>
          <a:bodyPr/>
          <a:lstStyle/>
          <a:p>
            <a:fld id="{2D21D84F-4834-4CD1-87B3-BDD5BA681402}" type="slidenum">
              <a:rPr lang="en-US" smtClean="0"/>
              <a:t>‹#›</a:t>
            </a:fld>
            <a:endParaRPr lang="en-US"/>
          </a:p>
        </p:txBody>
      </p:sp>
    </p:spTree>
    <p:extLst>
      <p:ext uri="{BB962C8B-B14F-4D97-AF65-F5344CB8AC3E}">
        <p14:creationId xmlns:p14="http://schemas.microsoft.com/office/powerpoint/2010/main" val="347495659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Title Slide_Yale Blue">
    <p:spTree>
      <p:nvGrpSpPr>
        <p:cNvPr id="1" name=""/>
        <p:cNvGrpSpPr/>
        <p:nvPr/>
      </p:nvGrpSpPr>
      <p:grpSpPr>
        <a:xfrm>
          <a:off x="0" y="0"/>
          <a:ext cx="0" cy="0"/>
          <a:chOff x="0" y="0"/>
          <a:chExt cx="0" cy="0"/>
        </a:xfrm>
      </p:grpSpPr>
      <p:sp>
        <p:nvSpPr>
          <p:cNvPr id="11" name="Text Placeholder 10"/>
          <p:cNvSpPr>
            <a:spLocks noGrp="1"/>
          </p:cNvSpPr>
          <p:nvPr>
            <p:ph type="body" sz="quarter" idx="15" hasCustomPrompt="1"/>
          </p:nvPr>
        </p:nvSpPr>
        <p:spPr>
          <a:xfrm>
            <a:off x="2826555" y="5400857"/>
            <a:ext cx="8178613" cy="350930"/>
          </a:xfrm>
          <a:prstGeom prst="rect">
            <a:avLst/>
          </a:prstGeom>
        </p:spPr>
        <p:txBody>
          <a:bodyPr wrap="square">
            <a:spAutoFit/>
          </a:bodyPr>
          <a:lstStyle>
            <a:lvl1pPr marL="0" indent="0" algn="r">
              <a:buNone/>
              <a:defRPr sz="1867" baseline="0">
                <a:solidFill>
                  <a:srgbClr val="616364"/>
                </a:solidFill>
                <a:latin typeface="Verdana" charset="0"/>
                <a:ea typeface="Verdana" charset="0"/>
                <a:cs typeface="Verdana" charset="0"/>
              </a:defRPr>
            </a:lvl1pPr>
          </a:lstStyle>
          <a:p>
            <a:pPr lvl="0"/>
            <a:r>
              <a:rPr lang="en-US" dirty="0"/>
              <a:t>Date | Presenter Information (14 </a:t>
            </a:r>
            <a:r>
              <a:rPr lang="en-US" dirty="0" err="1"/>
              <a:t>pt</a:t>
            </a:r>
            <a:r>
              <a:rPr lang="en-US" dirty="0"/>
              <a:t>)</a:t>
            </a:r>
          </a:p>
        </p:txBody>
      </p:sp>
      <p:sp>
        <p:nvSpPr>
          <p:cNvPr id="2" name="Title 1"/>
          <p:cNvSpPr>
            <a:spLocks noGrp="1"/>
          </p:cNvSpPr>
          <p:nvPr>
            <p:ph type="ctrTitle" hasCustomPrompt="1"/>
          </p:nvPr>
        </p:nvSpPr>
        <p:spPr>
          <a:xfrm>
            <a:off x="2826555" y="1541737"/>
            <a:ext cx="8178613" cy="1629459"/>
          </a:xfrm>
          <a:prstGeom prst="rect">
            <a:avLst/>
          </a:prstGeom>
        </p:spPr>
        <p:txBody>
          <a:bodyPr anchor="b"/>
          <a:lstStyle>
            <a:lvl1pPr algn="l">
              <a:defRPr sz="5333" b="1" i="0" baseline="0">
                <a:solidFill>
                  <a:srgbClr val="00314C"/>
                </a:solidFill>
                <a:latin typeface="Verdana" charset="0"/>
                <a:ea typeface="Verdana" charset="0"/>
                <a:cs typeface="Verdana" charset="0"/>
              </a:defRPr>
            </a:lvl1pPr>
          </a:lstStyle>
          <a:p>
            <a:r>
              <a:rPr lang="en-US" dirty="0"/>
              <a:t>Presentation Title (40pt)</a:t>
            </a:r>
          </a:p>
        </p:txBody>
      </p:sp>
      <p:sp>
        <p:nvSpPr>
          <p:cNvPr id="4" name="Date Placeholder 3"/>
          <p:cNvSpPr>
            <a:spLocks noGrp="1"/>
          </p:cNvSpPr>
          <p:nvPr>
            <p:ph type="dt" sz="half" idx="10"/>
          </p:nvPr>
        </p:nvSpPr>
        <p:spPr/>
        <p:txBody>
          <a:bodyPr/>
          <a:lstStyle/>
          <a:p>
            <a:fld id="{74532A70-E035-AA47-9734-5D07D7BBF15C}" type="datetimeFigureOut">
              <a:rPr lang="en-US" smtClean="0"/>
              <a:t>5/12/2025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AA5C1C5-BCFD-E74C-BB4D-B3A564E128BA}" type="slidenum">
              <a:rPr lang="en-US" smtClean="0"/>
              <a:t>‹#›</a:t>
            </a:fld>
            <a:endParaRPr lang="en-US"/>
          </a:p>
        </p:txBody>
      </p:sp>
      <p:sp>
        <p:nvSpPr>
          <p:cNvPr id="7" name="Rectangle 12">
            <a:extLst>
              <a:ext uri="{FF2B5EF4-FFF2-40B4-BE49-F238E27FC236}">
                <a16:creationId xmlns:a16="http://schemas.microsoft.com/office/drawing/2014/main" id="{F5B886B3-8C49-D741-A041-118D116EDF7B}"/>
              </a:ext>
            </a:extLst>
          </p:cNvPr>
          <p:cNvSpPr/>
          <p:nvPr userDrawn="1"/>
        </p:nvSpPr>
        <p:spPr>
          <a:xfrm rot="10800000">
            <a:off x="1" y="1734835"/>
            <a:ext cx="2785068" cy="2042851"/>
          </a:xfrm>
          <a:custGeom>
            <a:avLst/>
            <a:gdLst>
              <a:gd name="connsiteX0" fmla="*/ 0 w 9564547"/>
              <a:gd name="connsiteY0" fmla="*/ 0 h 1031872"/>
              <a:gd name="connsiteX1" fmla="*/ 9564547 w 9564547"/>
              <a:gd name="connsiteY1" fmla="*/ 0 h 1031872"/>
              <a:gd name="connsiteX2" fmla="*/ 9564547 w 9564547"/>
              <a:gd name="connsiteY2" fmla="*/ 1031872 h 1031872"/>
              <a:gd name="connsiteX3" fmla="*/ 0 w 9564547"/>
              <a:gd name="connsiteY3" fmla="*/ 1031872 h 1031872"/>
              <a:gd name="connsiteX4" fmla="*/ 0 w 9564547"/>
              <a:gd name="connsiteY4" fmla="*/ 0 h 1031872"/>
              <a:gd name="connsiteX0" fmla="*/ 729205 w 10293752"/>
              <a:gd name="connsiteY0" fmla="*/ 0 h 1031872"/>
              <a:gd name="connsiteX1" fmla="*/ 10293752 w 10293752"/>
              <a:gd name="connsiteY1" fmla="*/ 0 h 1031872"/>
              <a:gd name="connsiteX2" fmla="*/ 10293752 w 10293752"/>
              <a:gd name="connsiteY2" fmla="*/ 1031872 h 1031872"/>
              <a:gd name="connsiteX3" fmla="*/ 0 w 10293752"/>
              <a:gd name="connsiteY3" fmla="*/ 1020297 h 1031872"/>
              <a:gd name="connsiteX4" fmla="*/ 729205 w 10293752"/>
              <a:gd name="connsiteY4" fmla="*/ 0 h 1031872"/>
              <a:gd name="connsiteX0" fmla="*/ 729205 w 10293752"/>
              <a:gd name="connsiteY0" fmla="*/ 0 h 1043446"/>
              <a:gd name="connsiteX1" fmla="*/ 10293752 w 10293752"/>
              <a:gd name="connsiteY1" fmla="*/ 0 h 1043446"/>
              <a:gd name="connsiteX2" fmla="*/ 10293752 w 10293752"/>
              <a:gd name="connsiteY2" fmla="*/ 1031872 h 1043446"/>
              <a:gd name="connsiteX3" fmla="*/ 0 w 10293752"/>
              <a:gd name="connsiteY3" fmla="*/ 1043446 h 1043446"/>
              <a:gd name="connsiteX4" fmla="*/ 729205 w 10293752"/>
              <a:gd name="connsiteY4" fmla="*/ 0 h 1043446"/>
              <a:gd name="connsiteX0" fmla="*/ 740779 w 10305326"/>
              <a:gd name="connsiteY0" fmla="*/ 0 h 1055021"/>
              <a:gd name="connsiteX1" fmla="*/ 10305326 w 10305326"/>
              <a:gd name="connsiteY1" fmla="*/ 0 h 1055021"/>
              <a:gd name="connsiteX2" fmla="*/ 10305326 w 10305326"/>
              <a:gd name="connsiteY2" fmla="*/ 1031872 h 1055021"/>
              <a:gd name="connsiteX3" fmla="*/ 0 w 10305326"/>
              <a:gd name="connsiteY3" fmla="*/ 1055021 h 1055021"/>
              <a:gd name="connsiteX4" fmla="*/ 740779 w 10305326"/>
              <a:gd name="connsiteY4" fmla="*/ 0 h 1055021"/>
              <a:gd name="connsiteX0" fmla="*/ 729204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729204 w 10293751"/>
              <a:gd name="connsiteY4" fmla="*/ 0 h 1031872"/>
              <a:gd name="connsiteX0" fmla="*/ 2057270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057270 w 10293751"/>
              <a:gd name="connsiteY4" fmla="*/ 0 h 1031872"/>
              <a:gd name="connsiteX0" fmla="*/ 2673873 w 10293751"/>
              <a:gd name="connsiteY0" fmla="*/ 0 h 1031872"/>
              <a:gd name="connsiteX1" fmla="*/ 10293751 w 10293751"/>
              <a:gd name="connsiteY1" fmla="*/ 0 h 1031872"/>
              <a:gd name="connsiteX2" fmla="*/ 10293751 w 10293751"/>
              <a:gd name="connsiteY2" fmla="*/ 1031872 h 1031872"/>
              <a:gd name="connsiteX3" fmla="*/ 0 w 10293751"/>
              <a:gd name="connsiteY3" fmla="*/ 1031871 h 1031872"/>
              <a:gd name="connsiteX4" fmla="*/ 2673873 w 10293751"/>
              <a:gd name="connsiteY4" fmla="*/ 0 h 1031872"/>
              <a:gd name="connsiteX0" fmla="*/ 3432769 w 10293751"/>
              <a:gd name="connsiteY0" fmla="*/ 0 h 1055022"/>
              <a:gd name="connsiteX1" fmla="*/ 10293751 w 10293751"/>
              <a:gd name="connsiteY1" fmla="*/ 23150 h 1055022"/>
              <a:gd name="connsiteX2" fmla="*/ 10293751 w 10293751"/>
              <a:gd name="connsiteY2" fmla="*/ 1055022 h 1055022"/>
              <a:gd name="connsiteX3" fmla="*/ 0 w 10293751"/>
              <a:gd name="connsiteY3" fmla="*/ 1055021 h 1055022"/>
              <a:gd name="connsiteX4" fmla="*/ 3432769 w 10293751"/>
              <a:gd name="connsiteY4" fmla="*/ 0 h 1055022"/>
              <a:gd name="connsiteX0" fmla="*/ 3100752 w 10293751"/>
              <a:gd name="connsiteY0" fmla="*/ 0 h 1043448"/>
              <a:gd name="connsiteX1" fmla="*/ 10293751 w 10293751"/>
              <a:gd name="connsiteY1" fmla="*/ 11576 h 1043448"/>
              <a:gd name="connsiteX2" fmla="*/ 10293751 w 10293751"/>
              <a:gd name="connsiteY2" fmla="*/ 1043448 h 1043448"/>
              <a:gd name="connsiteX3" fmla="*/ 0 w 10293751"/>
              <a:gd name="connsiteY3" fmla="*/ 1043447 h 1043448"/>
              <a:gd name="connsiteX4" fmla="*/ 3100752 w 10293751"/>
              <a:gd name="connsiteY4" fmla="*/ 0 h 1043448"/>
              <a:gd name="connsiteX0" fmla="*/ 3100752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100752 w 10293751"/>
              <a:gd name="connsiteY4" fmla="*/ 0 h 1031873"/>
              <a:gd name="connsiteX0" fmla="*/ 3579068 w 10293751"/>
              <a:gd name="connsiteY0" fmla="*/ 0 h 1031873"/>
              <a:gd name="connsiteX1" fmla="*/ 10293751 w 10293751"/>
              <a:gd name="connsiteY1" fmla="*/ 1 h 1031873"/>
              <a:gd name="connsiteX2" fmla="*/ 10293751 w 10293751"/>
              <a:gd name="connsiteY2" fmla="*/ 1031873 h 1031873"/>
              <a:gd name="connsiteX3" fmla="*/ 0 w 10293751"/>
              <a:gd name="connsiteY3" fmla="*/ 1031872 h 1031873"/>
              <a:gd name="connsiteX4" fmla="*/ 3579068 w 10293751"/>
              <a:gd name="connsiteY4" fmla="*/ 0 h 10318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93751" h="1031873">
                <a:moveTo>
                  <a:pt x="3579068" y="0"/>
                </a:moveTo>
                <a:lnTo>
                  <a:pt x="10293751" y="1"/>
                </a:lnTo>
                <a:lnTo>
                  <a:pt x="10293751" y="1031873"/>
                </a:lnTo>
                <a:lnTo>
                  <a:pt x="0" y="1031872"/>
                </a:lnTo>
                <a:lnTo>
                  <a:pt x="3579068" y="0"/>
                </a:lnTo>
                <a:close/>
              </a:path>
            </a:pathLst>
          </a:cu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9" name="Rectangle 8">
            <a:extLst>
              <a:ext uri="{FF2B5EF4-FFF2-40B4-BE49-F238E27FC236}">
                <a16:creationId xmlns:a16="http://schemas.microsoft.com/office/drawing/2014/main" id="{6AED7014-B2AA-DB40-863A-452745F507E6}"/>
              </a:ext>
            </a:extLst>
          </p:cNvPr>
          <p:cNvSpPr/>
          <p:nvPr userDrawn="1"/>
        </p:nvSpPr>
        <p:spPr>
          <a:xfrm>
            <a:off x="0" y="6115051"/>
            <a:ext cx="12192000" cy="742949"/>
          </a:xfrm>
          <a:prstGeom prst="rect">
            <a:avLst/>
          </a:prstGeom>
          <a:solidFill>
            <a:srgbClr val="003B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2" name="Text Placeholder 11"/>
          <p:cNvSpPr>
            <a:spLocks noGrp="1"/>
          </p:cNvSpPr>
          <p:nvPr>
            <p:ph type="body" sz="quarter" idx="13" hasCustomPrompt="1"/>
          </p:nvPr>
        </p:nvSpPr>
        <p:spPr>
          <a:xfrm>
            <a:off x="2826555" y="3181985"/>
            <a:ext cx="8178613" cy="713317"/>
          </a:xfrm>
          <a:prstGeom prst="rect">
            <a:avLst/>
          </a:prstGeom>
        </p:spPr>
        <p:txBody>
          <a:bodyPr/>
          <a:lstStyle>
            <a:lvl1pPr marL="0" indent="0">
              <a:buNone/>
              <a:defRPr sz="3200" b="0" i="0">
                <a:solidFill>
                  <a:srgbClr val="00314C"/>
                </a:solidFill>
                <a:latin typeface="Verdana" charset="0"/>
                <a:ea typeface="Verdana" charset="0"/>
                <a:cs typeface="Verdana" charset="0"/>
              </a:defRPr>
            </a:lvl1pPr>
          </a:lstStyle>
          <a:p>
            <a:pPr lvl="0"/>
            <a:r>
              <a:rPr lang="en-US" dirty="0"/>
              <a:t>Subtitle (24)</a:t>
            </a:r>
          </a:p>
        </p:txBody>
      </p:sp>
      <p:pic>
        <p:nvPicPr>
          <p:cNvPr id="20" name="Picture 19">
            <a:extLst>
              <a:ext uri="{FF2B5EF4-FFF2-40B4-BE49-F238E27FC236}">
                <a16:creationId xmlns:a16="http://schemas.microsoft.com/office/drawing/2014/main" id="{FA19C084-207B-C412-FC3C-E13F88D62F37}"/>
              </a:ext>
            </a:extLst>
          </p:cNvPr>
          <p:cNvPicPr>
            <a:picLocks noChangeAspect="1"/>
          </p:cNvPicPr>
          <p:nvPr userDrawn="1"/>
        </p:nvPicPr>
        <p:blipFill>
          <a:blip r:embed="rId2"/>
          <a:stretch>
            <a:fillRect/>
          </a:stretch>
        </p:blipFill>
        <p:spPr>
          <a:xfrm>
            <a:off x="2826555" y="4201379"/>
            <a:ext cx="7171845" cy="866928"/>
          </a:xfrm>
          <a:prstGeom prst="rect">
            <a:avLst/>
          </a:prstGeom>
        </p:spPr>
      </p:pic>
    </p:spTree>
    <p:extLst>
      <p:ext uri="{BB962C8B-B14F-4D97-AF65-F5344CB8AC3E}">
        <p14:creationId xmlns:p14="http://schemas.microsoft.com/office/powerpoint/2010/main" val="4047310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564969" cy="1143000"/>
          </a:xfrm>
        </p:spPr>
        <p:txBody>
          <a:bodyPr/>
          <a:lstStyle/>
          <a:p>
            <a:r>
              <a:rPr lang="en-US"/>
              <a:t>Click to edit Master title style</a:t>
            </a:r>
          </a:p>
        </p:txBody>
      </p:sp>
      <p:sp>
        <p:nvSpPr>
          <p:cNvPr id="3" name="Content Placeholder 2"/>
          <p:cNvSpPr>
            <a:spLocks noGrp="1"/>
          </p:cNvSpPr>
          <p:nvPr>
            <p:ph sz="half" idx="1"/>
          </p:nvPr>
        </p:nvSpPr>
        <p:spPr>
          <a:xfrm>
            <a:off x="812800" y="1722438"/>
            <a:ext cx="4978400" cy="36877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299200" y="1722438"/>
            <a:ext cx="5078569" cy="4525963"/>
          </a:xfrm>
        </p:spPr>
        <p:txBody>
          <a:bodyPr/>
          <a:lstStyle>
            <a:lvl1pPr>
              <a:defRPr sz="20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60884866"/>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and Content_No Bottom Ba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5AB1A79-098B-1BAE-76FC-FF16C38E85F3}"/>
              </a:ext>
            </a:extLst>
          </p:cNvPr>
          <p:cNvPicPr>
            <a:picLocks noChangeAspect="1"/>
          </p:cNvPicPr>
          <p:nvPr userDrawn="1"/>
        </p:nvPicPr>
        <p:blipFill rotWithShape="1">
          <a:blip r:embed="rId2"/>
          <a:srcRect t="-1276" b="44916"/>
          <a:stretch/>
        </p:blipFill>
        <p:spPr>
          <a:xfrm>
            <a:off x="3657600" y="6466351"/>
            <a:ext cx="4500720" cy="319853"/>
          </a:xfrm>
          <a:prstGeom prst="rect">
            <a:avLst/>
          </a:prstGeom>
        </p:spPr>
      </p:pic>
      <p:sp>
        <p:nvSpPr>
          <p:cNvPr id="2" name="Title 1"/>
          <p:cNvSpPr>
            <a:spLocks noGrp="1"/>
          </p:cNvSpPr>
          <p:nvPr>
            <p:ph type="title" hasCustomPrompt="1"/>
          </p:nvPr>
        </p:nvSpPr>
        <p:spPr>
          <a:xfrm>
            <a:off x="848989" y="880723"/>
            <a:ext cx="10156179"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a:t>
            </a:r>
          </a:p>
        </p:txBody>
      </p:sp>
      <p:sp>
        <p:nvSpPr>
          <p:cNvPr id="16" name="Text Placeholder 15"/>
          <p:cNvSpPr>
            <a:spLocks noGrp="1"/>
          </p:cNvSpPr>
          <p:nvPr>
            <p:ph type="body" sz="quarter" idx="10" hasCustomPrompt="1"/>
          </p:nvPr>
        </p:nvSpPr>
        <p:spPr>
          <a:xfrm>
            <a:off x="848989" y="1637853"/>
            <a:ext cx="10156179" cy="4117159"/>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2133">
                <a:latin typeface="Verdana" charset="0"/>
                <a:ea typeface="Verdana" charset="0"/>
                <a:cs typeface="Verdana" charset="0"/>
              </a:defRPr>
            </a:lvl1pPr>
            <a:lvl2pPr>
              <a:defRPr sz="1867">
                <a:latin typeface="Verdana" charset="0"/>
                <a:ea typeface="Verdana" charset="0"/>
                <a:cs typeface="Verdana" charset="0"/>
              </a:defRPr>
            </a:lvl2pPr>
            <a:lvl3pPr>
              <a:defRPr sz="1867">
                <a:latin typeface="Verdana" charset="0"/>
                <a:ea typeface="Verdana" charset="0"/>
                <a:cs typeface="Verdana" charset="0"/>
              </a:defRPr>
            </a:lvl3pPr>
            <a:lvl4pPr>
              <a:defRPr sz="1867">
                <a:latin typeface="Verdana" charset="0"/>
                <a:ea typeface="Verdana" charset="0"/>
                <a:cs typeface="Verdana" charset="0"/>
              </a:defRPr>
            </a:lvl4pPr>
            <a:lvl5pPr>
              <a:defRPr sz="1867">
                <a:latin typeface="Verdana" charset="0"/>
                <a:ea typeface="Verdana" charset="0"/>
                <a:cs typeface="Verdana" charset="0"/>
              </a:defRPr>
            </a:lvl5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Copy goes here. </a:t>
            </a:r>
          </a:p>
        </p:txBody>
      </p:sp>
      <p:pic>
        <p:nvPicPr>
          <p:cNvPr id="10" name="Picture 9" descr="Shape, rectangle&#10;&#10;Description automatically generated">
            <a:extLst>
              <a:ext uri="{FF2B5EF4-FFF2-40B4-BE49-F238E27FC236}">
                <a16:creationId xmlns:a16="http://schemas.microsoft.com/office/drawing/2014/main" id="{BBE81F8D-49BF-3D3C-8B6D-B086DFD6A878}"/>
              </a:ext>
            </a:extLst>
          </p:cNvPr>
          <p:cNvPicPr>
            <a:picLocks noChangeAspect="1"/>
          </p:cNvPicPr>
          <p:nvPr userDrawn="1"/>
        </p:nvPicPr>
        <p:blipFill rotWithShape="1">
          <a:blip r:embed="rId3"/>
          <a:srcRect l="-4357" t="-108" r="39759" b="81895"/>
          <a:stretch/>
        </p:blipFill>
        <p:spPr>
          <a:xfrm>
            <a:off x="8158320" y="6347232"/>
            <a:ext cx="4033680" cy="510768"/>
          </a:xfrm>
          <a:prstGeom prst="rect">
            <a:avLst/>
          </a:prstGeom>
        </p:spPr>
      </p:pic>
      <p:pic>
        <p:nvPicPr>
          <p:cNvPr id="11" name="Picture 10" descr="Text&#10;&#10;Description automatically generated">
            <a:extLst>
              <a:ext uri="{FF2B5EF4-FFF2-40B4-BE49-F238E27FC236}">
                <a16:creationId xmlns:a16="http://schemas.microsoft.com/office/drawing/2014/main" id="{98385D3D-308A-47CB-9AFE-D6FC306FEA32}"/>
              </a:ext>
            </a:extLst>
          </p:cNvPr>
          <p:cNvPicPr>
            <a:picLocks noChangeAspect="1"/>
          </p:cNvPicPr>
          <p:nvPr userDrawn="1"/>
        </p:nvPicPr>
        <p:blipFill rotWithShape="1">
          <a:blip r:embed="rId4"/>
          <a:srcRect l="16907" t="62319" r="16782" b="19130"/>
          <a:stretch/>
        </p:blipFill>
        <p:spPr>
          <a:xfrm>
            <a:off x="8810739" y="6480696"/>
            <a:ext cx="3002285" cy="243840"/>
          </a:xfrm>
          <a:prstGeom prst="rect">
            <a:avLst/>
          </a:prstGeom>
        </p:spPr>
      </p:pic>
    </p:spTree>
    <p:extLst>
      <p:ext uri="{BB962C8B-B14F-4D97-AF65-F5344CB8AC3E}">
        <p14:creationId xmlns:p14="http://schemas.microsoft.com/office/powerpoint/2010/main" val="6379819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cSld name="Two Section | Copy with Graph Centere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253269D-6F1B-8A21-FA17-D32D3372CB44}"/>
              </a:ext>
            </a:extLst>
          </p:cNvPr>
          <p:cNvSpPr/>
          <p:nvPr userDrawn="1"/>
        </p:nvSpPr>
        <p:spPr>
          <a:xfrm>
            <a:off x="0" y="6313117"/>
            <a:ext cx="12192000" cy="544883"/>
          </a:xfrm>
          <a:prstGeom prst="rect">
            <a:avLst/>
          </a:prstGeom>
          <a:solidFill>
            <a:srgbClr val="6163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2" name="Title 1"/>
          <p:cNvSpPr>
            <a:spLocks noGrp="1"/>
          </p:cNvSpPr>
          <p:nvPr>
            <p:ph type="title" hasCustomPrompt="1"/>
          </p:nvPr>
        </p:nvSpPr>
        <p:spPr>
          <a:xfrm>
            <a:off x="852361" y="863628"/>
            <a:ext cx="10767801" cy="757130"/>
          </a:xfrm>
          <a:prstGeom prst="rect">
            <a:avLst/>
          </a:prstGeom>
        </p:spPr>
        <p:txBody>
          <a:bodyPr wrap="square" anchor="b" anchorCtr="0">
            <a:spAutoFit/>
          </a:bodyPr>
          <a:lstStyle>
            <a:lvl1pPr>
              <a:defRPr sz="4800" b="1" i="0">
                <a:solidFill>
                  <a:srgbClr val="003B5C"/>
                </a:solidFill>
                <a:latin typeface="Verdana" charset="0"/>
                <a:ea typeface="Verdana" charset="0"/>
                <a:cs typeface="Verdana" charset="0"/>
              </a:defRPr>
            </a:lvl1pPr>
          </a:lstStyle>
          <a:p>
            <a:r>
              <a:rPr lang="en-US" dirty="0"/>
              <a:t>Headline across top of slide</a:t>
            </a:r>
          </a:p>
        </p:txBody>
      </p:sp>
      <p:sp>
        <p:nvSpPr>
          <p:cNvPr id="10" name="Rectangle 9">
            <a:extLst>
              <a:ext uri="{FF2B5EF4-FFF2-40B4-BE49-F238E27FC236}">
                <a16:creationId xmlns:a16="http://schemas.microsoft.com/office/drawing/2014/main" id="{C58C0E9E-5FF9-814A-A5B3-9292D33A0644}"/>
              </a:ext>
            </a:extLst>
          </p:cNvPr>
          <p:cNvSpPr/>
          <p:nvPr/>
        </p:nvSpPr>
        <p:spPr>
          <a:xfrm>
            <a:off x="0" y="6301514"/>
            <a:ext cx="12192000" cy="45719"/>
          </a:xfrm>
          <a:prstGeom prst="rect">
            <a:avLst/>
          </a:prstGeom>
          <a:solidFill>
            <a:srgbClr val="A4D65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3" name="Content Placeholder 2"/>
          <p:cNvSpPr>
            <a:spLocks noGrp="1"/>
          </p:cNvSpPr>
          <p:nvPr>
            <p:ph idx="1" hasCustomPrompt="1"/>
          </p:nvPr>
        </p:nvSpPr>
        <p:spPr>
          <a:xfrm>
            <a:off x="2524716" y="2600007"/>
            <a:ext cx="7142569" cy="3589988"/>
          </a:xfrm>
          <a:prstGeom prst="rect">
            <a:avLst/>
          </a:prstGeom>
        </p:spPr>
        <p:txBody>
          <a:bodyPr/>
          <a:lstStyle>
            <a:lvl1pPr marL="0" marR="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sz="1200" b="0" i="1" baseline="0">
                <a:solidFill>
                  <a:srgbClr val="003B5C"/>
                </a:solidFill>
                <a:latin typeface="Verdana" charset="0"/>
                <a:ea typeface="Verdana" charset="0"/>
                <a:cs typeface="Verdana" charset="0"/>
              </a:defRPr>
            </a:lvl1pPr>
            <a:lvl2pPr>
              <a:defRPr sz="2800" b="1" i="0">
                <a:latin typeface="Verdana" charset="0"/>
                <a:ea typeface="Verdana" charset="0"/>
                <a:cs typeface="Verdana" charset="0"/>
              </a:defRPr>
            </a:lvl2pPr>
            <a:lvl3pPr>
              <a:defRPr sz="2400" b="1" i="0">
                <a:latin typeface="Verdana" charset="0"/>
                <a:ea typeface="Verdana" charset="0"/>
                <a:cs typeface="Verdana" charset="0"/>
              </a:defRPr>
            </a:lvl3pPr>
            <a:lvl4pPr>
              <a:defRPr sz="2000" b="1" i="0">
                <a:latin typeface="Verdana" charset="0"/>
                <a:ea typeface="Verdana" charset="0"/>
                <a:cs typeface="Verdana" charset="0"/>
              </a:defRPr>
            </a:lvl4pPr>
            <a:lvl5pPr>
              <a:defRPr sz="2000" b="1" i="0">
                <a:latin typeface="Verdana" charset="0"/>
                <a:ea typeface="Verdana" charset="0"/>
                <a:cs typeface="Verdana" charset="0"/>
              </a:defRPr>
            </a:lvl5pPr>
            <a:lvl6pPr>
              <a:defRPr sz="2000"/>
            </a:lvl6pPr>
            <a:lvl7pPr>
              <a:defRPr sz="2000"/>
            </a:lvl7pPr>
            <a:lvl8pPr>
              <a:defRPr sz="2000"/>
            </a:lvl8pPr>
            <a:lvl9pPr>
              <a:defRPr sz="2000"/>
            </a:lvl9pPr>
          </a:lstStyle>
          <a:p>
            <a:pPr marL="0" marR="0" lvl="0" indent="0" algn="l" defTabSz="914377"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a:t>
            </a:r>
            <a:r>
              <a:rPr lang="en-US"/>
              <a:t>Insert Graph Here.</a:t>
            </a:r>
            <a:endParaRPr lang="en-US" dirty="0"/>
          </a:p>
          <a:p>
            <a:pPr lvl="0"/>
            <a:endParaRPr lang="en-US" dirty="0"/>
          </a:p>
        </p:txBody>
      </p:sp>
      <p:sp>
        <p:nvSpPr>
          <p:cNvPr id="4" name="Text Placeholder 3"/>
          <p:cNvSpPr>
            <a:spLocks noGrp="1"/>
          </p:cNvSpPr>
          <p:nvPr>
            <p:ph type="body" sz="half" idx="2" hasCustomPrompt="1"/>
          </p:nvPr>
        </p:nvSpPr>
        <p:spPr>
          <a:xfrm>
            <a:off x="852361" y="1620758"/>
            <a:ext cx="10767801" cy="860701"/>
          </a:xfrm>
          <a:prstGeom prst="rect">
            <a:avLst/>
          </a:prstGeom>
        </p:spPr>
        <p:txBody>
          <a:bodyPr/>
          <a:lstStyle>
            <a:lvl1pPr marL="0" indent="0">
              <a:buNone/>
              <a:defRPr sz="2133" b="0" i="0" baseline="0">
                <a:solidFill>
                  <a:schemeClr val="tx1"/>
                </a:solidFill>
                <a:latin typeface="Verdana" charset="0"/>
                <a:ea typeface="Verdana" charset="0"/>
                <a:cs typeface="Verdana"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dirty="0"/>
              <a:t>Copy goes here.</a:t>
            </a:r>
          </a:p>
        </p:txBody>
      </p:sp>
      <p:pic>
        <p:nvPicPr>
          <p:cNvPr id="12" name="Picture 11" descr="Shape, rectangle&#10;&#10;Description automatically generated">
            <a:extLst>
              <a:ext uri="{FF2B5EF4-FFF2-40B4-BE49-F238E27FC236}">
                <a16:creationId xmlns:a16="http://schemas.microsoft.com/office/drawing/2014/main" id="{D417B2A0-E9A9-AC46-061C-9C0F7BF95763}"/>
              </a:ext>
            </a:extLst>
          </p:cNvPr>
          <p:cNvPicPr>
            <a:picLocks noChangeAspect="1"/>
          </p:cNvPicPr>
          <p:nvPr userDrawn="1"/>
        </p:nvPicPr>
        <p:blipFill rotWithShape="1">
          <a:blip r:embed="rId2"/>
          <a:srcRect l="-4357" t="-109" r="39759" b="81895"/>
          <a:stretch/>
        </p:blipFill>
        <p:spPr>
          <a:xfrm>
            <a:off x="8158320" y="6347232"/>
            <a:ext cx="4033680" cy="510768"/>
          </a:xfrm>
          <a:prstGeom prst="rect">
            <a:avLst/>
          </a:prstGeom>
        </p:spPr>
      </p:pic>
      <p:pic>
        <p:nvPicPr>
          <p:cNvPr id="14" name="Picture 13" descr="Text&#10;&#10;Description automatically generated">
            <a:extLst>
              <a:ext uri="{FF2B5EF4-FFF2-40B4-BE49-F238E27FC236}">
                <a16:creationId xmlns:a16="http://schemas.microsoft.com/office/drawing/2014/main" id="{82F3B3A6-7F91-C75A-38A1-EB2D762EF8F4}"/>
              </a:ext>
            </a:extLst>
          </p:cNvPr>
          <p:cNvPicPr>
            <a:picLocks noChangeAspect="1"/>
          </p:cNvPicPr>
          <p:nvPr userDrawn="1"/>
        </p:nvPicPr>
        <p:blipFill rotWithShape="1">
          <a:blip r:embed="rId3"/>
          <a:srcRect l="16907" t="62319" r="16782" b="19130"/>
          <a:stretch/>
        </p:blipFill>
        <p:spPr>
          <a:xfrm>
            <a:off x="8810739" y="6480696"/>
            <a:ext cx="3002285" cy="243840"/>
          </a:xfrm>
          <a:prstGeom prst="rect">
            <a:avLst/>
          </a:prstGeom>
        </p:spPr>
      </p:pic>
      <p:pic>
        <p:nvPicPr>
          <p:cNvPr id="15" name="Picture 14">
            <a:extLst>
              <a:ext uri="{FF2B5EF4-FFF2-40B4-BE49-F238E27FC236}">
                <a16:creationId xmlns:a16="http://schemas.microsoft.com/office/drawing/2014/main" id="{5366DFD9-6881-7415-1F34-4D9871895C72}"/>
              </a:ext>
            </a:extLst>
          </p:cNvPr>
          <p:cNvPicPr>
            <a:picLocks noChangeAspect="1"/>
          </p:cNvPicPr>
          <p:nvPr userDrawn="1"/>
        </p:nvPicPr>
        <p:blipFill rotWithShape="1">
          <a:blip r:embed="rId4"/>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31821832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Title_Section Divider_Yale Blue">
    <p:spTree>
      <p:nvGrpSpPr>
        <p:cNvPr id="1" name=""/>
        <p:cNvGrpSpPr/>
        <p:nvPr/>
      </p:nvGrpSpPr>
      <p:grpSpPr>
        <a:xfrm>
          <a:off x="0" y="0"/>
          <a:ext cx="0" cy="0"/>
          <a:chOff x="0" y="0"/>
          <a:chExt cx="0" cy="0"/>
        </a:xfrm>
      </p:grpSpPr>
      <p:sp>
        <p:nvSpPr>
          <p:cNvPr id="2" name="Rectangle 1"/>
          <p:cNvSpPr/>
          <p:nvPr/>
        </p:nvSpPr>
        <p:spPr>
          <a:xfrm>
            <a:off x="0" y="0"/>
            <a:ext cx="12192000" cy="6858000"/>
          </a:xfrm>
          <a:prstGeom prst="rect">
            <a:avLst/>
          </a:prstGeom>
          <a:solidFill>
            <a:srgbClr val="00314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8" name="Title 7"/>
          <p:cNvSpPr>
            <a:spLocks noGrp="1"/>
          </p:cNvSpPr>
          <p:nvPr>
            <p:ph type="title" hasCustomPrompt="1"/>
          </p:nvPr>
        </p:nvSpPr>
        <p:spPr>
          <a:xfrm>
            <a:off x="838200" y="2656483"/>
            <a:ext cx="10515600" cy="757130"/>
          </a:xfrm>
          <a:prstGeom prst="rect">
            <a:avLst/>
          </a:prstGeom>
        </p:spPr>
        <p:txBody>
          <a:bodyPr anchor="ctr" anchorCtr="0">
            <a:spAutoFit/>
          </a:bodyPr>
          <a:lstStyle>
            <a:lvl1pPr algn="ctr">
              <a:defRPr sz="4800" b="1">
                <a:solidFill>
                  <a:schemeClr val="bg1"/>
                </a:solidFill>
                <a:latin typeface="Verdana" charset="0"/>
                <a:ea typeface="Verdana" charset="0"/>
                <a:cs typeface="Verdana" charset="0"/>
              </a:defRPr>
            </a:lvl1pPr>
          </a:lstStyle>
          <a:p>
            <a:r>
              <a:rPr lang="en-US" dirty="0"/>
              <a:t>Click to add title.</a:t>
            </a:r>
          </a:p>
        </p:txBody>
      </p:sp>
      <p:pic>
        <p:nvPicPr>
          <p:cNvPr id="28" name="Picture 27" descr="Shape&#10;&#10;Description automatically generated">
            <a:extLst>
              <a:ext uri="{FF2B5EF4-FFF2-40B4-BE49-F238E27FC236}">
                <a16:creationId xmlns:a16="http://schemas.microsoft.com/office/drawing/2014/main" id="{5B793935-D141-F695-7226-5A3CE7A74512}"/>
              </a:ext>
            </a:extLst>
          </p:cNvPr>
          <p:cNvPicPr>
            <a:picLocks noChangeAspect="1"/>
          </p:cNvPicPr>
          <p:nvPr userDrawn="1"/>
        </p:nvPicPr>
        <p:blipFill rotWithShape="1">
          <a:blip r:embed="rId2" cstate="screen">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a:ext>
            </a:extLst>
          </a:blip>
          <a:srcRect/>
          <a:stretch/>
        </p:blipFill>
        <p:spPr>
          <a:xfrm>
            <a:off x="8446593" y="6347233"/>
            <a:ext cx="3745331" cy="511457"/>
          </a:xfrm>
          <a:prstGeom prst="rect">
            <a:avLst/>
          </a:prstGeom>
        </p:spPr>
      </p:pic>
      <p:pic>
        <p:nvPicPr>
          <p:cNvPr id="29" name="Picture 28" descr="Text&#10;&#10;Description automatically generated">
            <a:extLst>
              <a:ext uri="{FF2B5EF4-FFF2-40B4-BE49-F238E27FC236}">
                <a16:creationId xmlns:a16="http://schemas.microsoft.com/office/drawing/2014/main" id="{B306D44F-9753-AC1C-E68A-F293EBC422F3}"/>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8810739" y="6480696"/>
            <a:ext cx="3002285" cy="243840"/>
          </a:xfrm>
          <a:prstGeom prst="rect">
            <a:avLst/>
          </a:prstGeom>
        </p:spPr>
      </p:pic>
      <p:pic>
        <p:nvPicPr>
          <p:cNvPr id="34" name="Picture 33">
            <a:extLst>
              <a:ext uri="{FF2B5EF4-FFF2-40B4-BE49-F238E27FC236}">
                <a16:creationId xmlns:a16="http://schemas.microsoft.com/office/drawing/2014/main" id="{0ED9A71E-1B7A-1AD3-A5F1-10D20C9BCED6}"/>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l="3782" t="28552" r="3765" b="31743"/>
          <a:stretch/>
        </p:blipFill>
        <p:spPr>
          <a:xfrm>
            <a:off x="3596707" y="6400627"/>
            <a:ext cx="4584192" cy="426557"/>
          </a:xfrm>
          <a:prstGeom prst="rect">
            <a:avLst/>
          </a:prstGeom>
        </p:spPr>
      </p:pic>
    </p:spTree>
    <p:extLst>
      <p:ext uri="{BB962C8B-B14F-4D97-AF65-F5344CB8AC3E}">
        <p14:creationId xmlns:p14="http://schemas.microsoft.com/office/powerpoint/2010/main" val="848269023"/>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03504" y="770467"/>
            <a:ext cx="10782300" cy="3352800"/>
          </a:xfrm>
        </p:spPr>
        <p:txBody>
          <a:bodyPr anchor="b">
            <a:noAutofit/>
          </a:bodyPr>
          <a:lstStyle>
            <a:lvl1pPr algn="l">
              <a:lnSpc>
                <a:spcPct val="80000"/>
              </a:lnSpc>
              <a:defRPr sz="8800" spc="-12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667512" y="4206876"/>
            <a:ext cx="9228201" cy="1645920"/>
          </a:xfrm>
        </p:spPr>
        <p:txBody>
          <a:bodyPr>
            <a:normAutofit/>
          </a:bodyPr>
          <a:lstStyle>
            <a:lvl1pPr marL="0" indent="0" algn="l">
              <a:buNone/>
              <a:defRPr sz="32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B2D3E9E-A95C-48F2-B4BF-A71542E0BE9A}" type="datetimeFigureOut">
              <a:rPr lang="en-US" dirty="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3504" y="767419"/>
            <a:ext cx="10780776" cy="3355848"/>
          </a:xfrm>
        </p:spPr>
        <p:txBody>
          <a:bodyPr anchor="b">
            <a:normAutofit/>
          </a:bodyPr>
          <a:lstStyle>
            <a:lvl1pPr>
              <a:lnSpc>
                <a:spcPct val="80000"/>
              </a:lnSpc>
              <a:defRPr sz="8800" b="0" baseline="0">
                <a:solidFill>
                  <a:schemeClr val="tx1"/>
                </a:solidFill>
              </a:defRPr>
            </a:lvl1pPr>
          </a:lstStyle>
          <a:p>
            <a:r>
              <a:rPr lang="en-US"/>
              <a:t>Click to edit Master title style</a:t>
            </a:r>
            <a:endParaRPr lang="en-US" dirty="0"/>
          </a:p>
        </p:txBody>
      </p:sp>
      <p:sp>
        <p:nvSpPr>
          <p:cNvPr id="3" name="Text Placeholder 2"/>
          <p:cNvSpPr>
            <a:spLocks noGrp="1"/>
          </p:cNvSpPr>
          <p:nvPr>
            <p:ph type="body" idx="1"/>
          </p:nvPr>
        </p:nvSpPr>
        <p:spPr>
          <a:xfrm>
            <a:off x="667512" y="4204209"/>
            <a:ext cx="9226296" cy="1645920"/>
          </a:xfrm>
        </p:spPr>
        <p:txBody>
          <a:bodyPr anchor="t">
            <a:normAutofit/>
          </a:bodyPr>
          <a:lstStyle>
            <a:lvl1pPr marL="0" indent="0">
              <a:buNone/>
              <a:defRPr sz="32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6656"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11330" y="1998134"/>
            <a:ext cx="4663440" cy="376732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12952B5-7A2F-4CC8-B7CE-9234E21C2837}" type="datetimeFigureOut">
              <a:rPr lang="en-US" dirty="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676656" y="2040467"/>
            <a:ext cx="4663440" cy="723400"/>
          </a:xfrm>
        </p:spPr>
        <p:txBody>
          <a:bodyPr anchor="ctr">
            <a:normAutofit/>
          </a:bodyPr>
          <a:lstStyle>
            <a:lvl1pPr marL="0" indent="0">
              <a:buNone/>
              <a:defRPr sz="2200" b="0" cap="all" baseline="0">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6656" y="2753084"/>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07608" y="2038435"/>
            <a:ext cx="4663440" cy="722376"/>
          </a:xfrm>
        </p:spPr>
        <p:txBody>
          <a:bodyPr anchor="ctr">
            <a:normAutofit/>
          </a:bodyPr>
          <a:lstStyle>
            <a:lvl1pPr marL="0" indent="0">
              <a:buNone/>
              <a:defRPr sz="22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007608" y="2750990"/>
            <a:ext cx="4663440" cy="32004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E1DA07A-9201-4B4B-BAF2-015AFA30F520}" type="datetimeFigureOut">
              <a:rPr lang="en-US" dirty="0"/>
              <a:t>5/12/2025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3D7E00A-486F-4252-8B1D-E32645521F49}" type="datetimeFigureOut">
              <a:rPr lang="en-US" dirty="0"/>
              <a:t>5/12/2025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DDF5F92-E675-4B36-9A60-69A962A68675}" type="datetimeFigureOut">
              <a:rPr lang="en-US" dirty="0"/>
              <a:t>5/12/2025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12800" y="381000"/>
            <a:ext cx="10566400" cy="1143000"/>
          </a:xfrm>
        </p:spPr>
        <p:txBody>
          <a:bodyPr/>
          <a:lstStyle/>
          <a:p>
            <a:r>
              <a:rPr lang="en-US"/>
              <a:t>Click to edit Master title style</a:t>
            </a:r>
          </a:p>
        </p:txBody>
      </p:sp>
    </p:spTree>
    <p:extLst>
      <p:ext uri="{BB962C8B-B14F-4D97-AF65-F5344CB8AC3E}">
        <p14:creationId xmlns:p14="http://schemas.microsoft.com/office/powerpoint/2010/main" val="3836495006"/>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7620000" y="0"/>
            <a:ext cx="457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8261404" y="542282"/>
            <a:ext cx="3383280" cy="1920240"/>
          </a:xfrm>
        </p:spPr>
        <p:txBody>
          <a:bodyPr anchor="b">
            <a:noAutofit/>
          </a:bodyPr>
          <a:lstStyle>
            <a:lvl1pPr>
              <a:lnSpc>
                <a:spcPct val="85000"/>
              </a:lnSpc>
              <a:defRPr sz="40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762000" y="762000"/>
            <a:ext cx="6096000" cy="45720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275982" y="2511813"/>
            <a:ext cx="339852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8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Edit Master text styles</a:t>
            </a:r>
          </a:p>
        </p:txBody>
      </p:sp>
      <p:sp>
        <p:nvSpPr>
          <p:cNvPr id="5" name="Date Placeholder 4"/>
          <p:cNvSpPr>
            <a:spLocks noGrp="1"/>
          </p:cNvSpPr>
          <p:nvPr>
            <p:ph type="dt" sz="half" idx="10"/>
          </p:nvPr>
        </p:nvSpPr>
        <p:spPr/>
        <p:txBody>
          <a:bodyPr/>
          <a:lstStyle/>
          <a:p>
            <a:fld id="{AF6E2C9B-5FA2-460D-9BE7-B0812FC2A6FF}" type="datetimeFigureOut">
              <a:rPr lang="en-US" dirty="0"/>
              <a:t>5/12/2025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4FAB73BC-B049-4115-A692-8D63A059BFB8}" type="slidenum">
              <a:rPr lang="en-US" dirty="0"/>
              <a:pPr/>
              <a:t>‹#›</a:t>
            </a:fld>
            <a:endParaRPr lang="en-US" dirty="0"/>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49224" y="5418667"/>
            <a:ext cx="10780776" cy="613283"/>
          </a:xfrm>
        </p:spPr>
        <p:txBody>
          <a:bodyPr anchor="b">
            <a:normAutofit/>
          </a:bodyPr>
          <a:lstStyle>
            <a:lvl1pPr>
              <a:defRPr sz="3200" b="0">
                <a:solidFill>
                  <a:schemeClr val="tx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2192000" cy="5330952"/>
          </a:xfrm>
          <a:solidFill>
            <a:schemeClr val="accent1">
              <a:lumMod val="20000"/>
              <a:lumOff val="80000"/>
            </a:schemeClr>
          </a:solidFill>
        </p:spPr>
        <p:txBody>
          <a:bodyPr anchor="t"/>
          <a:lstStyle>
            <a:lvl1pPr marL="0" indent="0" algn="ctr">
              <a:spcBef>
                <a:spcPts val="800"/>
              </a:spcBef>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76656" y="5909735"/>
            <a:ext cx="9229344" cy="533400"/>
          </a:xfrm>
        </p:spPr>
        <p:txBody>
          <a:bodyPr>
            <a:normAutofit/>
          </a:bodyPr>
          <a:lstStyle>
            <a:lvl1pPr marL="0" indent="0">
              <a:lnSpc>
                <a:spcPct val="90000"/>
              </a:lnSpc>
              <a:buNone/>
              <a:defRPr sz="14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Date Placeholder 8"/>
          <p:cNvSpPr>
            <a:spLocks noGrp="1"/>
          </p:cNvSpPr>
          <p:nvPr>
            <p:ph type="dt" sz="half" idx="10"/>
          </p:nvPr>
        </p:nvSpPr>
        <p:spPr/>
        <p:txBody>
          <a:bodyPr/>
          <a:lstStyle/>
          <a:p>
            <a:fld id="{5586B75A-687E-405C-8A0B-8D00578BA2C3}" type="datetimeFigureOut">
              <a:rPr lang="en-US" dirty="0"/>
              <a:pPr/>
              <a:t>5/12/2025</a:t>
            </a:fld>
            <a:endParaRPr lang="en-US" dirty="0"/>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F4E5243-F52A-4D37-9694-EB26C6C31910}" type="datetimeFigureOut">
              <a:rPr lang="en-US" dirty="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43950" y="695325"/>
            <a:ext cx="2628900"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1525" y="714375"/>
            <a:ext cx="7734300" cy="5400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A77B6E1-634A-48DC-9E8B-D894023267EF}" type="datetimeFigureOut">
              <a:rPr lang="en-US" dirty="0"/>
              <a:t>5/12/2025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866963"/>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2277937"/>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grpSp>
        <p:nvGrpSpPr>
          <p:cNvPr id="2" name="Group 1"/>
          <p:cNvGrpSpPr/>
          <p:nvPr userDrawn="1"/>
        </p:nvGrpSpPr>
        <p:grpSpPr>
          <a:xfrm>
            <a:off x="0" y="0"/>
            <a:ext cx="12192000" cy="6857999"/>
            <a:chOff x="0" y="1"/>
            <a:chExt cx="12192000" cy="6857999"/>
          </a:xfrm>
        </p:grpSpPr>
        <p:pic>
          <p:nvPicPr>
            <p:cNvPr id="3" name="Picture 2">
              <a:extLst>
                <a:ext uri="{FF2B5EF4-FFF2-40B4-BE49-F238E27FC236}">
                  <a16:creationId xmlns:a16="http://schemas.microsoft.com/office/drawing/2014/main" id="{56C0C1FE-11F1-4ECD-918E-2FF2F842BF6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pic>
          <p:nvPicPr>
            <p:cNvPr id="4" name="Picture 3"/>
            <p:cNvPicPr>
              <a:picLocks noChangeAspect="1"/>
            </p:cNvPicPr>
            <p:nvPr userDrawn="1"/>
          </p:nvPicPr>
          <p:blipFill>
            <a:blip r:embed="rId3"/>
            <a:stretch>
              <a:fillRect/>
            </a:stretch>
          </p:blipFill>
          <p:spPr>
            <a:xfrm>
              <a:off x="3733800" y="3276600"/>
              <a:ext cx="5071598" cy="1653241"/>
            </a:xfrm>
            <a:prstGeom prst="rect">
              <a:avLst/>
            </a:prstGeom>
          </p:spPr>
        </p:pic>
      </p:grpSp>
    </p:spTree>
    <p:extLst>
      <p:ext uri="{BB962C8B-B14F-4D97-AF65-F5344CB8AC3E}">
        <p14:creationId xmlns:p14="http://schemas.microsoft.com/office/powerpoint/2010/main" val="215499138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microsoft.com/office/2007/relationships/hdphoto" Target="../media/hdphoto1.wdp"/><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13" Type="http://schemas.openxmlformats.org/officeDocument/2006/relationships/slideLayout" Target="../slideLayouts/slideLayout50.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slideLayout" Target="../slideLayouts/slideLayout49.xml"/><Relationship Id="rId2" Type="http://schemas.openxmlformats.org/officeDocument/2006/relationships/slideLayout" Target="../slideLayouts/slideLayout39.xml"/><Relationship Id="rId16" Type="http://schemas.openxmlformats.org/officeDocument/2006/relationships/theme" Target="../theme/theme4.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5" Type="http://schemas.openxmlformats.org/officeDocument/2006/relationships/slideLayout" Target="../slideLayouts/slideLayout5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 Id="rId14" Type="http://schemas.openxmlformats.org/officeDocument/2006/relationships/slideLayout" Target="../slideLayouts/slideLayout51.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9C44A95A-3ACC-4D1E-B269-7D97E364C22A}"/>
              </a:ext>
            </a:extLst>
          </p:cNvPr>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8" name="Rectangle 17">
            <a:extLst>
              <a:ext uri="{FF2B5EF4-FFF2-40B4-BE49-F238E27FC236}">
                <a16:creationId xmlns:a16="http://schemas.microsoft.com/office/drawing/2014/main" id="{3FF06C09-6148-46B2-8BE7-FB57802B3FE2}"/>
              </a:ext>
            </a:extLst>
          </p:cNvPr>
          <p:cNvSpPr/>
          <p:nvPr userDrawn="1"/>
        </p:nvSpPr>
        <p:spPr>
          <a:xfrm>
            <a:off x="0" y="1548386"/>
            <a:ext cx="12192000" cy="4876800"/>
          </a:xfrm>
          <a:prstGeom prst="rect">
            <a:avLst/>
          </a:prstGeom>
          <a:solidFill>
            <a:srgbClr val="F7F8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t>-</a:t>
            </a:r>
          </a:p>
        </p:txBody>
      </p:sp>
      <p:sp>
        <p:nvSpPr>
          <p:cNvPr id="10" name="Footer Placeholder 4">
            <a:extLst>
              <a:ext uri="{FF2B5EF4-FFF2-40B4-BE49-F238E27FC236}">
                <a16:creationId xmlns:a16="http://schemas.microsoft.com/office/drawing/2014/main" id="{3D4D1F5F-7CC3-450B-8C99-CF948B07D696}"/>
              </a:ext>
            </a:extLst>
          </p:cNvPr>
          <p:cNvSpPr txBox="1">
            <a:spLocks/>
          </p:cNvSpPr>
          <p:nvPr userDrawn="1"/>
        </p:nvSpPr>
        <p:spPr>
          <a:xfrm>
            <a:off x="7315200" y="6492876"/>
            <a:ext cx="3759200" cy="365125"/>
          </a:xfrm>
          <a:prstGeom prst="rect">
            <a:avLst/>
          </a:prstGeom>
        </p:spPr>
        <p:txBody>
          <a:bodyPr vert="horz" lIns="91440" tIns="45720" rIns="91440" bIns="45720" rtlCol="0" anchor="ctr"/>
          <a:lstStyle>
            <a:defPPr>
              <a:defRPr lang="en-US"/>
            </a:defPPr>
            <a:lvl1pPr marL="0" algn="r"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latin typeface="Arial" panose="020B0604020202020204" pitchFamily="34" charset="0"/>
                <a:cs typeface="Arial" panose="020B0604020202020204" pitchFamily="34" charset="0"/>
              </a:rPr>
              <a:t>WISCONSIN CANCER COLLABORATIVE – 3/2/23</a:t>
            </a:r>
          </a:p>
        </p:txBody>
      </p:sp>
      <p:sp>
        <p:nvSpPr>
          <p:cNvPr id="11" name="Slide Number Placeholder 3">
            <a:extLst>
              <a:ext uri="{FF2B5EF4-FFF2-40B4-BE49-F238E27FC236}">
                <a16:creationId xmlns:a16="http://schemas.microsoft.com/office/drawing/2014/main" id="{62B200E5-0AE5-4DAE-971B-685330E723F5}"/>
              </a:ext>
            </a:extLst>
          </p:cNvPr>
          <p:cNvSpPr txBox="1">
            <a:spLocks/>
          </p:cNvSpPr>
          <p:nvPr userDrawn="1"/>
        </p:nvSpPr>
        <p:spPr>
          <a:xfrm>
            <a:off x="11379200" y="6492876"/>
            <a:ext cx="711200" cy="365125"/>
          </a:xfrm>
          <a:prstGeom prst="rect">
            <a:avLst/>
          </a:prstGeom>
        </p:spPr>
        <p:txBody>
          <a:bodyPr vert="horz" lIns="91440" tIns="45720" rIns="91440" bIns="45720" rtlCol="0" anchor="ctr"/>
          <a:lstStyle>
            <a:defPPr>
              <a:defRPr lang="en-US"/>
            </a:defPPr>
            <a:lvl1pPr marL="0" algn="l" defTabSz="914400" rtl="0" eaLnBrk="1" latinLnBrk="0" hangingPunct="1">
              <a:defRPr sz="1200" b="1" kern="1200">
                <a:solidFill>
                  <a:schemeClr val="bg1"/>
                </a:solidFill>
                <a:latin typeface="Tahoma" panose="020B0604030504040204" pitchFamily="34" charset="0"/>
                <a:ea typeface="+mn-ea"/>
                <a:cs typeface="Tahoma" panose="020B060403050404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E5D9604-D985-46EB-AA54-AB3741AA0FDA}" type="slidenum">
              <a:rPr lang="en-US" sz="1100" b="1" i="0" smtClean="0">
                <a:latin typeface="Arial Black" panose="020B0604020202020204" pitchFamily="34" charset="0"/>
                <a:cs typeface="Arial Black" panose="020B0604020202020204" pitchFamily="34" charset="0"/>
              </a:rPr>
              <a:pPr/>
              <a:t>‹#›</a:t>
            </a:fld>
            <a:endParaRPr lang="en-US" sz="1100" b="1" i="0">
              <a:latin typeface="Arial Black" panose="020B0604020202020204" pitchFamily="34" charset="0"/>
              <a:cs typeface="Arial Black" panose="020B0604020202020204" pitchFamily="34" charset="0"/>
            </a:endParaRPr>
          </a:p>
        </p:txBody>
      </p:sp>
      <p:sp>
        <p:nvSpPr>
          <p:cNvPr id="2" name="Title Placeholder 1"/>
          <p:cNvSpPr>
            <a:spLocks noGrp="1"/>
          </p:cNvSpPr>
          <p:nvPr>
            <p:ph type="title"/>
          </p:nvPr>
        </p:nvSpPr>
        <p:spPr>
          <a:xfrm>
            <a:off x="812800" y="381000"/>
            <a:ext cx="7924800" cy="1143000"/>
          </a:xfrm>
          <a:prstGeom prst="rect">
            <a:avLst/>
          </a:prstGeom>
        </p:spPr>
        <p:txBody>
          <a:bodyPr vert="horz" lIns="91440" tIns="45720" rIns="91440" bIns="45720" rtlCol="0" anchor="t">
            <a:noAutofit/>
          </a:bodyPr>
          <a:lstStyle/>
          <a:p>
            <a:r>
              <a:rPr lang="en-US"/>
              <a:t>Click to edit Master title styles</a:t>
            </a:r>
          </a:p>
        </p:txBody>
      </p:sp>
      <p:sp>
        <p:nvSpPr>
          <p:cNvPr id="3" name="Text Placeholder 2"/>
          <p:cNvSpPr>
            <a:spLocks noGrp="1"/>
          </p:cNvSpPr>
          <p:nvPr>
            <p:ph type="body" idx="1"/>
          </p:nvPr>
        </p:nvSpPr>
        <p:spPr>
          <a:xfrm>
            <a:off x="812800" y="1722438"/>
            <a:ext cx="105664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p:nvPr userDrawn="1"/>
        </p:nvSpPr>
        <p:spPr>
          <a:xfrm>
            <a:off x="533400" y="5428743"/>
            <a:ext cx="3429000" cy="99644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userDrawn="1"/>
        </p:nvPicPr>
        <p:blipFill>
          <a:blip r:embed="rId12">
            <a:extLst>
              <a:ext uri="{BEBA8EAE-BF5A-486C-A8C5-ECC9F3942E4B}">
                <a14:imgProps xmlns:a14="http://schemas.microsoft.com/office/drawing/2010/main">
                  <a14:imgLayer r:embed="rId13">
                    <a14:imgEffect>
                      <a14:backgroundRemoval t="0" b="98844" l="0" r="100000">
                        <a14:foregroundMark x1="18657" y1="44509" x2="18657" y2="44509"/>
                        <a14:foregroundMark x1="13993" y1="67052" x2="13993" y2="67052"/>
                        <a14:foregroundMark x1="28731" y1="64740" x2="28731" y2="64740"/>
                        <a14:foregroundMark x1="37500" y1="31214" x2="37500" y2="31214"/>
                        <a14:foregroundMark x1="41418" y1="27746" x2="41418" y2="27746"/>
                        <a14:foregroundMark x1="44030" y1="24277" x2="44030" y2="24277"/>
                        <a14:foregroundMark x1="20149" y1="72832" x2="20149" y2="72832"/>
                        <a14:foregroundMark x1="47948" y1="14451" x2="47948" y2="14451"/>
                        <a14:foregroundMark x1="47575" y1="25434" x2="47575" y2="25434"/>
                        <a14:foregroundMark x1="52239" y1="32370" x2="52239" y2="32370"/>
                        <a14:foregroundMark x1="54851" y1="25434" x2="54851" y2="25434"/>
                        <a14:foregroundMark x1="59142" y1="21965" x2="59142" y2="21965"/>
                        <a14:foregroundMark x1="63246" y1="23121" x2="63246" y2="23121"/>
                        <a14:foregroundMark x1="69403" y1="21965" x2="69403" y2="21965"/>
                        <a14:foregroundMark x1="72948" y1="26590" x2="72948" y2="26590"/>
                        <a14:foregroundMark x1="79478" y1="24277" x2="79478" y2="24277"/>
                        <a14:foregroundMark x1="76866" y1="13295" x2="76866" y2="13295"/>
                        <a14:foregroundMark x1="77239" y1="26590" x2="77239" y2="26590"/>
                        <a14:foregroundMark x1="40672" y1="43353" x2="40672" y2="43353"/>
                        <a14:foregroundMark x1="46455" y1="54913" x2="46455" y2="54913"/>
                        <a14:foregroundMark x1="51866" y1="47977" x2="51866" y2="47977"/>
                        <a14:foregroundMark x1="56343" y1="49133" x2="56343" y2="49133"/>
                        <a14:foregroundMark x1="62500" y1="47977" x2="62500" y2="47977"/>
                        <a14:foregroundMark x1="67164" y1="47977" x2="67164" y2="47977"/>
                        <a14:foregroundMark x1="40672" y1="87283" x2="40672" y2="87283"/>
                        <a14:foregroundMark x1="46455" y1="78035" x2="46455" y2="78035"/>
                        <a14:foregroundMark x1="49067" y1="79191" x2="49067" y2="79191"/>
                        <a14:foregroundMark x1="52239" y1="81503" x2="52239" y2="81503"/>
                        <a14:foregroundMark x1="58396" y1="81503" x2="58396" y2="81503"/>
                        <a14:foregroundMark x1="64552" y1="81503" x2="64552" y2="81503"/>
                        <a14:foregroundMark x1="71082" y1="84971" x2="71082" y2="84971"/>
                        <a14:foregroundMark x1="72948" y1="83815" x2="72948" y2="83815"/>
                        <a14:foregroundMark x1="80224" y1="82659" x2="80224" y2="82659"/>
                        <a14:foregroundMark x1="83022" y1="82659" x2="83022" y2="82659"/>
                        <a14:foregroundMark x1="87127" y1="83815" x2="87127" y2="83815"/>
                        <a14:foregroundMark x1="86754" y1="68208" x2="86754" y2="68208"/>
                        <a14:foregroundMark x1="91045" y1="87283" x2="91045" y2="87283"/>
                        <a14:foregroundMark x1="95709" y1="83815" x2="95709" y2="83815"/>
                        <a14:foregroundMark x1="20896" y1="87283" x2="20896" y2="87283"/>
                        <a14:foregroundMark x1="11754" y1="86127" x2="11754" y2="86127"/>
                        <a14:foregroundMark x1="8209" y1="38150" x2="8209" y2="38150"/>
                        <a14:backgroundMark x1="95709" y1="49133" x2="95709" y2="49133"/>
                        <a14:backgroundMark x1="80597" y1="51445" x2="80597" y2="51445"/>
                        <a14:backgroundMark x1="15672" y1="84971" x2="15672" y2="84971"/>
                        <a14:backgroundMark x1="27052" y1="51445" x2="27052" y2="51445"/>
                        <a14:backgroundMark x1="27612" y1="82659" x2="27612" y2="82659"/>
                        <a14:backgroundMark x1="7090" y1="76301" x2="7090" y2="76301"/>
                        <a14:backgroundMark x1="6716" y1="16763" x2="6716" y2="16763"/>
                      </a14:backgroundRemoval>
                    </a14:imgEffect>
                  </a14:imgLayer>
                </a14:imgProps>
              </a:ext>
              <a:ext uri="{28A0092B-C50C-407E-A947-70E740481C1C}">
                <a14:useLocalDpi xmlns:a14="http://schemas.microsoft.com/office/drawing/2010/main" val="0"/>
              </a:ext>
            </a:extLst>
          </a:blip>
          <a:stretch>
            <a:fillRect/>
          </a:stretch>
        </p:blipFill>
        <p:spPr>
          <a:xfrm>
            <a:off x="152400" y="5606640"/>
            <a:ext cx="2262208" cy="730153"/>
          </a:xfrm>
          <a:prstGeom prst="rect">
            <a:avLst/>
          </a:prstGeom>
        </p:spPr>
      </p:pic>
    </p:spTree>
    <p:extLst>
      <p:ext uri="{BB962C8B-B14F-4D97-AF65-F5344CB8AC3E}">
        <p14:creationId xmlns:p14="http://schemas.microsoft.com/office/powerpoint/2010/main" val="345055074"/>
      </p:ext>
    </p:extLst>
  </p:cSld>
  <p:clrMap bg1="lt1" tx1="dk1" bg2="lt2" tx2="dk2" accent1="accent1" accent2="accent2" accent3="accent3" accent4="accent4" accent5="accent5" accent6="accent6" hlink="hlink" folHlink="folHlink"/>
  <p:sldLayoutIdLst>
    <p:sldLayoutId id="2147483745" r:id="rId1"/>
    <p:sldLayoutId id="2147483753" r:id="rId2"/>
    <p:sldLayoutId id="2147483746" r:id="rId3"/>
    <p:sldLayoutId id="2147483751" r:id="rId4"/>
    <p:sldLayoutId id="2147483748" r:id="rId5"/>
    <p:sldLayoutId id="2147483749" r:id="rId6"/>
    <p:sldLayoutId id="2147483750" r:id="rId7"/>
    <p:sldLayoutId id="2147483747" r:id="rId8"/>
    <p:sldLayoutId id="2147483752" r:id="rId9"/>
  </p:sldLayoutIdLst>
  <p:transition>
    <p:fade/>
  </p:transition>
  <p:hf hdr="0" dt="0"/>
  <p:txStyles>
    <p:titleStyle>
      <a:lvl1pPr algn="l" defTabSz="914400" rtl="0" eaLnBrk="1" latinLnBrk="0" hangingPunct="1">
        <a:spcBef>
          <a:spcPct val="0"/>
        </a:spcBef>
        <a:buNone/>
        <a:defRPr sz="3500" b="1" i="1" kern="1200">
          <a:solidFill>
            <a:srgbClr val="00247F"/>
          </a:solidFill>
          <a:latin typeface="Arial" panose="020B0604020202020204" pitchFamily="34" charset="0"/>
          <a:ea typeface="+mj-ea"/>
          <a:cs typeface="Arial" panose="020B0604020202020204" pitchFamily="34" charset="0"/>
        </a:defRPr>
      </a:lvl1pPr>
    </p:titleStyle>
    <p:bodyStyle>
      <a:lvl1pPr marL="344488" indent="-344488" algn="l" defTabSz="914400" rtl="0" eaLnBrk="1" latinLnBrk="0" hangingPunct="1">
        <a:spcBef>
          <a:spcPct val="20000"/>
        </a:spcBef>
        <a:buFont typeface="Arial" panose="020B0604020202020204" pitchFamily="34" charset="0"/>
        <a:buChar char="•"/>
        <a:defRPr sz="2800" b="1"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3A785405-3C8F-4D29-AACB-D621CE75CFF4}" type="datetimeFigureOut">
              <a:rPr lang="en-US" smtClean="0"/>
              <a:t>5/12/2025</a:t>
            </a:fld>
            <a:endParaRPr lang="en-US"/>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accent1">
                    <a:alpha val="25000"/>
                  </a:schemeClr>
                </a:solidFill>
                <a:latin typeface="+mj-lt"/>
              </a:defRPr>
            </a:lvl1pPr>
          </a:lstStyle>
          <a:p>
            <a:fld id="{2FB13CEB-CF93-4D76-ABF7-313EE43C693B}" type="slidenum">
              <a:rPr lang="en-US" smtClean="0"/>
              <a:t>‹#›</a:t>
            </a:fld>
            <a:endParaRPr lang="en-US"/>
          </a:p>
        </p:txBody>
      </p:sp>
    </p:spTree>
    <p:extLst>
      <p:ext uri="{BB962C8B-B14F-4D97-AF65-F5344CB8AC3E}">
        <p14:creationId xmlns:p14="http://schemas.microsoft.com/office/powerpoint/2010/main" val="1916151857"/>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914400" rtl="0" eaLnBrk="1" latinLnBrk="0" hangingPunct="1">
        <a:lnSpc>
          <a:spcPct val="85000"/>
        </a:lnSpc>
        <a:spcBef>
          <a:spcPct val="0"/>
        </a:spcBef>
        <a:buNone/>
        <a:defRPr sz="54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603250" y="539750"/>
            <a:ext cx="10985500" cy="7165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603250" y="2124252"/>
            <a:ext cx="10985500" cy="41280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6000750" y="6209709"/>
            <a:ext cx="184253" cy="518091"/>
          </a:xfrm>
          <a:prstGeom prst="rect">
            <a:avLst/>
          </a:prstGeom>
          <a:ln w="12700">
            <a:miter lim="400000"/>
          </a:ln>
        </p:spPr>
        <p:txBody>
          <a:bodyPr wrap="square" lIns="50800" tIns="50800" rIns="50800" bIns="50800" anchor="b">
            <a:spAutoFit/>
          </a:bodyPr>
          <a:lstStyle>
            <a:lvl1pPr defTabSz="292100">
              <a:defRPr sz="9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664" r:id="rId16"/>
    <p:sldLayoutId id="2147483665" r:id="rId17"/>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3F2BB4-0475-481D-F368-F1FC96270D0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52FBCE-16F4-D63C-6855-5441B1F1F0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9AC6AD-3898-7AAF-3E46-E506B174CE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7A247FB-AB77-4838-BA1A-F407D7A567D0}" type="datetimeFigureOut">
              <a:rPr lang="en-US" smtClean="0"/>
              <a:t>5/12/2025</a:t>
            </a:fld>
            <a:endParaRPr lang="en-US"/>
          </a:p>
        </p:txBody>
      </p:sp>
      <p:sp>
        <p:nvSpPr>
          <p:cNvPr id="5" name="Footer Placeholder 4">
            <a:extLst>
              <a:ext uri="{FF2B5EF4-FFF2-40B4-BE49-F238E27FC236}">
                <a16:creationId xmlns:a16="http://schemas.microsoft.com/office/drawing/2014/main" id="{225234C6-A574-9028-AA39-79DD879151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831C59A8-2A47-707D-F175-F691207E63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D21D84F-4834-4CD1-87B3-BDD5BA681402}" type="slidenum">
              <a:rPr lang="en-US" smtClean="0"/>
              <a:t>‹#›</a:t>
            </a:fld>
            <a:endParaRPr lang="en-US"/>
          </a:p>
        </p:txBody>
      </p:sp>
    </p:spTree>
    <p:extLst>
      <p:ext uri="{BB962C8B-B14F-4D97-AF65-F5344CB8AC3E}">
        <p14:creationId xmlns:p14="http://schemas.microsoft.com/office/powerpoint/2010/main" val="2071376965"/>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7224" y="499533"/>
            <a:ext cx="10772775" cy="165819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76656" y="2011680"/>
            <a:ext cx="10753725" cy="3766185"/>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85800" y="6412447"/>
            <a:ext cx="4114800" cy="228600"/>
          </a:xfrm>
          <a:prstGeom prst="rect">
            <a:avLst/>
          </a:prstGeom>
        </p:spPr>
        <p:txBody>
          <a:bodyPr vert="horz" lIns="91440" tIns="45720" rIns="91440" bIns="45720" rtlCol="0" anchor="ctr"/>
          <a:lstStyle>
            <a:lvl1pPr algn="l">
              <a:defRPr sz="950">
                <a:solidFill>
                  <a:schemeClr val="tx1">
                    <a:alpha val="80000"/>
                  </a:schemeClr>
                </a:solidFill>
              </a:defRPr>
            </a:lvl1pPr>
          </a:lstStyle>
          <a:p>
            <a:fld id="{5586B75A-687E-405C-8A0B-8D00578BA2C3}" type="datetimeFigureOut">
              <a:rPr lang="en-US" dirty="0"/>
              <a:pPr/>
              <a:t>5/12/2025</a:t>
            </a:fld>
            <a:endParaRPr lang="en-US" dirty="0"/>
          </a:p>
        </p:txBody>
      </p:sp>
      <p:sp>
        <p:nvSpPr>
          <p:cNvPr id="5" name="Footer Placeholder 4"/>
          <p:cNvSpPr>
            <a:spLocks noGrp="1"/>
          </p:cNvSpPr>
          <p:nvPr>
            <p:ph type="ftr" sz="quarter" idx="3"/>
          </p:nvPr>
        </p:nvSpPr>
        <p:spPr>
          <a:xfrm>
            <a:off x="685800" y="6554697"/>
            <a:ext cx="5029200" cy="228600"/>
          </a:xfrm>
          <a:prstGeom prst="rect">
            <a:avLst/>
          </a:prstGeom>
        </p:spPr>
        <p:txBody>
          <a:bodyPr vert="horz" lIns="91440" tIns="45720" rIns="91440" bIns="45720" rtlCol="0" anchor="ctr"/>
          <a:lstStyle>
            <a:lvl1pPr algn="l">
              <a:defRPr sz="950" cap="all" baseline="0">
                <a:solidFill>
                  <a:schemeClr val="tx1">
                    <a:alpha val="80000"/>
                  </a:schemeClr>
                </a:solidFill>
              </a:defRPr>
            </a:lvl1pPr>
          </a:lstStyle>
          <a:p>
            <a:endParaRPr lang="en-US" dirty="0"/>
          </a:p>
        </p:txBody>
      </p:sp>
      <p:sp>
        <p:nvSpPr>
          <p:cNvPr id="6" name="Slide Number Placeholder 5"/>
          <p:cNvSpPr>
            <a:spLocks noGrp="1"/>
          </p:cNvSpPr>
          <p:nvPr>
            <p:ph type="sldNum" sz="quarter" idx="4"/>
          </p:nvPr>
        </p:nvSpPr>
        <p:spPr>
          <a:xfrm>
            <a:off x="8763926" y="5876412"/>
            <a:ext cx="2926080" cy="1397039"/>
          </a:xfrm>
          <a:prstGeom prst="rect">
            <a:avLst/>
          </a:prstGeom>
        </p:spPr>
        <p:txBody>
          <a:bodyPr vert="horz" lIns="91440" tIns="45720" rIns="91440" bIns="45720" rtlCol="0" anchor="b"/>
          <a:lstStyle>
            <a:lvl1pPr algn="r">
              <a:defRPr sz="10300" b="0">
                <a:ln>
                  <a:noFill/>
                </a:ln>
                <a:solidFill>
                  <a:schemeClr val="tx1">
                    <a:alpha val="20000"/>
                  </a:schemeClr>
                </a:solidFill>
                <a:latin typeface="+mj-lt"/>
              </a:defRPr>
            </a:lvl1pPr>
          </a:lstStyle>
          <a:p>
            <a:fld id="{4FAB73BC-B049-4115-A692-8D63A059BFB8}" type="slidenum">
              <a:rPr lang="en-US" dirty="0"/>
              <a:pPr/>
              <a:t>‹#›</a:t>
            </a:fld>
            <a:endParaRPr lang="en-US" dirty="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85000"/>
        </a:lnSpc>
        <a:spcBef>
          <a:spcPct val="0"/>
        </a:spcBef>
        <a:buNone/>
        <a:defRPr sz="5400" kern="1200" spc="-12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accent1"/>
          </a:solidFill>
          <a:latin typeface="+mn-lt"/>
          <a:ea typeface="+mn-ea"/>
          <a:cs typeface="+mn-cs"/>
        </a:defRPr>
      </a:lvl1pPr>
      <a:lvl2pPr marL="347472" indent="-342900" algn="l" defTabSz="914400" rtl="0" eaLnBrk="1" latinLnBrk="0" hangingPunct="1">
        <a:lnSpc>
          <a:spcPct val="85000"/>
        </a:lnSpc>
        <a:spcBef>
          <a:spcPts val="600"/>
        </a:spcBef>
        <a:buFont typeface="Arial" pitchFamily="34" charset="0"/>
        <a:buChar char=" "/>
        <a:defRPr sz="2400" kern="1200">
          <a:solidFill>
            <a:schemeClr val="tx1">
              <a:lumMod val="75000"/>
              <a:lumOff val="2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65000"/>
              <a:lumOff val="3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3.jpe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3.xml"/></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54.xml"/></Relationships>
</file>

<file path=ppt/slides/_rels/slide1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54.xml"/></Relationships>
</file>

<file path=ppt/slides/_rels/slide1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54.xml"/></Relationships>
</file>

<file path=ppt/slides/_rels/slide15.xml.rels><?xml version="1.0" encoding="UTF-8" standalone="yes"?>
<Relationships xmlns="http://schemas.openxmlformats.org/package/2006/relationships"><Relationship Id="rId3" Type="http://schemas.openxmlformats.org/officeDocument/2006/relationships/hyperlink" Target="https://www.wdio.com/lift-online/compassionate-care-fund-eases-financial-burden-on-cancer-patients/" TargetMode="External"/><Relationship Id="rId2" Type="http://schemas.openxmlformats.org/officeDocument/2006/relationships/hyperlink" Target="https://www.essentiahealth.org/foundation/our-family-of-foundations/duluth-superior/duluth-clinic-donation/" TargetMode="External"/><Relationship Id="rId1" Type="http://schemas.openxmlformats.org/officeDocument/2006/relationships/slideLayout" Target="../slideLayouts/slideLayout5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1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hyperlink" Target="mailto:almckuen@northwestwisconsincancercenter.com" TargetMode="External"/><Relationship Id="rId2" Type="http://schemas.openxmlformats.org/officeDocument/2006/relationships/hyperlink" Target="mailto:lamartinsen@tamarackhealth.org" TargetMode="External"/><Relationship Id="rId1" Type="http://schemas.openxmlformats.org/officeDocument/2006/relationships/slideLayout" Target="../slideLayouts/slideLayout5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996" y="560213"/>
            <a:ext cx="11658531" cy="1143000"/>
          </a:xfrm>
        </p:spPr>
        <p:txBody>
          <a:bodyPr/>
          <a:lstStyle/>
          <a:p>
            <a:r>
              <a:rPr lang="en-US" dirty="0">
                <a:latin typeface="Arial"/>
                <a:cs typeface="Arial"/>
              </a:rPr>
              <a:t>Welcome to the Hayward Regional Meeting!</a:t>
            </a:r>
          </a:p>
        </p:txBody>
      </p:sp>
      <p:sp>
        <p:nvSpPr>
          <p:cNvPr id="3" name="Content Placeholder 2"/>
          <p:cNvSpPr>
            <a:spLocks noGrp="1"/>
          </p:cNvSpPr>
          <p:nvPr>
            <p:ph sz="half" idx="1"/>
          </p:nvPr>
        </p:nvSpPr>
        <p:spPr>
          <a:xfrm>
            <a:off x="738018" y="1958231"/>
            <a:ext cx="10715964" cy="4144962"/>
          </a:xfrm>
        </p:spPr>
        <p:txBody>
          <a:bodyPr>
            <a:normAutofit/>
          </a:bodyPr>
          <a:lstStyle/>
          <a:p>
            <a:pPr marL="0" indent="0" algn="ctr">
              <a:buNone/>
            </a:pPr>
            <a:r>
              <a:rPr lang="en-US" sz="6000" dirty="0">
                <a:solidFill>
                  <a:schemeClr val="tx1"/>
                </a:solidFill>
                <a:latin typeface="Gotham" panose="02000604030000020004" pitchFamily="50" charset="0"/>
              </a:rPr>
              <a:t>Please enjoy this time for coffee, breakfast, and conversation! We’ll get started at 9:45. </a:t>
            </a:r>
          </a:p>
          <a:p>
            <a:pPr marL="0" indent="0" algn="ctr">
              <a:buNone/>
            </a:pPr>
            <a:endParaRPr lang="en-US" sz="6000">
              <a:solidFill>
                <a:srgbClr val="224FB2"/>
              </a:solidFill>
              <a:latin typeface="Gotham" panose="02000604030000020004" pitchFamily="50" charset="0"/>
            </a:endParaRPr>
          </a:p>
        </p:txBody>
      </p:sp>
      <p:sp>
        <p:nvSpPr>
          <p:cNvPr id="4" name="Rectangle 3">
            <a:extLst>
              <a:ext uri="{FF2B5EF4-FFF2-40B4-BE49-F238E27FC236}">
                <a16:creationId xmlns:a16="http://schemas.microsoft.com/office/drawing/2014/main" id="{8BBC9AA0-2E1F-13D5-8BED-4B81719C1C8C}"/>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39189715"/>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8018" y="433668"/>
            <a:ext cx="10715964" cy="1085055"/>
          </a:xfrm>
        </p:spPr>
        <p:txBody>
          <a:bodyPr vert="horz" lIns="91440" tIns="45720" rIns="91440" bIns="45720" rtlCol="0" anchor="t">
            <a:normAutofit/>
          </a:bodyPr>
          <a:lstStyle/>
          <a:p>
            <a:pPr marL="0" indent="0" algn="ctr">
              <a:buNone/>
            </a:pPr>
            <a:r>
              <a:rPr lang="en-US" sz="6000">
                <a:solidFill>
                  <a:srgbClr val="224FB2"/>
                </a:solidFill>
                <a:latin typeface="Gotham" panose="02000604030000020004" pitchFamily="50" charset="0"/>
              </a:rPr>
              <a:t>Community Spotlight</a:t>
            </a:r>
          </a:p>
          <a:p>
            <a:pPr marL="0" indent="0" algn="ctr">
              <a:buNone/>
            </a:pPr>
            <a:endParaRPr lang="en-US" sz="6000">
              <a:solidFill>
                <a:srgbClr val="224FB2"/>
              </a:solidFill>
              <a:latin typeface="Gotham" panose="02000604030000020004" pitchFamily="50" charset="0"/>
            </a:endParaRPr>
          </a:p>
          <a:p>
            <a:pPr marL="0" indent="0" algn="ctr">
              <a:buNone/>
            </a:pPr>
            <a:endParaRPr lang="en-US" sz="2400" b="0">
              <a:solidFill>
                <a:srgbClr val="013998"/>
              </a:solidFill>
              <a:latin typeface="Segoe UI"/>
              <a:cs typeface="Segoe UI"/>
            </a:endParaRPr>
          </a:p>
        </p:txBody>
      </p:sp>
      <p:pic>
        <p:nvPicPr>
          <p:cNvPr id="2" name="Picture 1" descr="A person smiling at camera&#10;&#10;AI-generated content may be incorrect.">
            <a:extLst>
              <a:ext uri="{FF2B5EF4-FFF2-40B4-BE49-F238E27FC236}">
                <a16:creationId xmlns:a16="http://schemas.microsoft.com/office/drawing/2014/main" id="{E274A89C-71D7-C8D5-2BB5-392FE88B4E0E}"/>
              </a:ext>
            </a:extLst>
          </p:cNvPr>
          <p:cNvPicPr>
            <a:picLocks noChangeAspect="1"/>
          </p:cNvPicPr>
          <p:nvPr/>
        </p:nvPicPr>
        <p:blipFill>
          <a:blip r:embed="rId3"/>
          <a:stretch>
            <a:fillRect/>
          </a:stretch>
        </p:blipFill>
        <p:spPr>
          <a:xfrm>
            <a:off x="554822" y="1733167"/>
            <a:ext cx="1954103" cy="216351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1146A0D-6CD7-78EB-5D1F-699C538550DA}"/>
              </a:ext>
            </a:extLst>
          </p:cNvPr>
          <p:cNvSpPr txBox="1"/>
          <p:nvPr/>
        </p:nvSpPr>
        <p:spPr>
          <a:xfrm>
            <a:off x="2564599" y="1729149"/>
            <a:ext cx="7539175"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13998"/>
                </a:solidFill>
                <a:latin typeface="Arial"/>
                <a:cs typeface="Arial"/>
              </a:rPr>
              <a:t>Amanda McKuen, CHPC, Operations Manager</a:t>
            </a:r>
            <a:br>
              <a:rPr lang="en-US" sz="2400" b="1" dirty="0">
                <a:solidFill>
                  <a:srgbClr val="013998"/>
                </a:solidFill>
                <a:latin typeface="Arial"/>
                <a:cs typeface="Arial"/>
              </a:rPr>
            </a:br>
            <a:r>
              <a:rPr lang="en-US" sz="1600" dirty="0">
                <a:solidFill>
                  <a:srgbClr val="013998"/>
                </a:solidFill>
                <a:latin typeface="Arial"/>
                <a:cs typeface="Arial"/>
              </a:rPr>
              <a:t>Northwest Wisconsin Cancer Center of Tamarack Health Ashland Medical Center</a:t>
            </a:r>
            <a:endParaRPr lang="en-US" sz="1600" dirty="0">
              <a:solidFill>
                <a:srgbClr val="000000"/>
              </a:solidFill>
              <a:latin typeface="Arial"/>
              <a:cs typeface="Arial"/>
            </a:endParaRPr>
          </a:p>
          <a:p>
            <a:br>
              <a:rPr lang="en-US" sz="2400" b="1" dirty="0">
                <a:solidFill>
                  <a:srgbClr val="013998"/>
                </a:solidFill>
                <a:latin typeface="Arial"/>
                <a:cs typeface="Arial"/>
              </a:rPr>
            </a:br>
            <a:br>
              <a:rPr lang="en-US" sz="2400" b="1" dirty="0">
                <a:latin typeface="Arial"/>
                <a:cs typeface="Arial"/>
              </a:rPr>
            </a:br>
            <a:endParaRPr lang="en-US" sz="2400" b="1">
              <a:solidFill>
                <a:srgbClr val="013998"/>
              </a:solidFill>
              <a:latin typeface="Arial"/>
              <a:cs typeface="Arial"/>
            </a:endParaRPr>
          </a:p>
          <a:p>
            <a:endParaRPr lang="en-US" sz="2800" b="1" dirty="0">
              <a:latin typeface="Arial"/>
              <a:cs typeface="Arial"/>
            </a:endParaRPr>
          </a:p>
          <a:p>
            <a:endParaRPr lang="en-US" sz="3000" dirty="0">
              <a:solidFill>
                <a:srgbClr val="000000"/>
              </a:solidFill>
              <a:latin typeface="YAFdJt8dAY0 0"/>
              <a:cs typeface="Segoe UI"/>
            </a:endParaRPr>
          </a:p>
        </p:txBody>
      </p:sp>
      <p:sp>
        <p:nvSpPr>
          <p:cNvPr id="8" name="Rectangle 7">
            <a:extLst>
              <a:ext uri="{FF2B5EF4-FFF2-40B4-BE49-F238E27FC236}">
                <a16:creationId xmlns:a16="http://schemas.microsoft.com/office/drawing/2014/main" id="{6ECB7B8B-578D-7261-3413-1EA1BFA99BB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2B8C7FE4-1A17-E189-1885-3F3B49D0C9F0}"/>
              </a:ext>
            </a:extLst>
          </p:cNvPr>
          <p:cNvSpPr txBox="1"/>
          <p:nvPr/>
        </p:nvSpPr>
        <p:spPr>
          <a:xfrm>
            <a:off x="2467337" y="3991336"/>
            <a:ext cx="7565984" cy="5429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ts val="2100"/>
              </a:lnSpc>
            </a:pPr>
            <a:r>
              <a:rPr lang="en-US" sz="2400" b="1">
                <a:solidFill>
                  <a:srgbClr val="013998"/>
                </a:solidFill>
                <a:latin typeface="Arial"/>
                <a:cs typeface="Segoe UI"/>
              </a:rPr>
              <a:t>Laura Martinsen, BS, CSW, Social Worker</a:t>
            </a:r>
            <a:r>
              <a:rPr lang="en-US" sz="2400">
                <a:latin typeface="Arial"/>
                <a:cs typeface="Segoe UI"/>
              </a:rPr>
              <a:t>​</a:t>
            </a:r>
          </a:p>
          <a:p>
            <a:pPr algn="r">
              <a:lnSpc>
                <a:spcPts val="1425"/>
              </a:lnSpc>
            </a:pPr>
            <a:r>
              <a:rPr lang="en-US" sz="1600">
                <a:solidFill>
                  <a:srgbClr val="013998"/>
                </a:solidFill>
                <a:latin typeface="Arial"/>
                <a:cs typeface="Segoe UI"/>
              </a:rPr>
              <a:t>Northwest Wisconsin Cancer Center of Tamarack Health Ashland Medical Center</a:t>
            </a:r>
            <a:r>
              <a:rPr lang="en-US" sz="1600">
                <a:latin typeface="Arial"/>
                <a:cs typeface="Segoe UI"/>
              </a:rPr>
              <a:t>​</a:t>
            </a:r>
          </a:p>
        </p:txBody>
      </p:sp>
      <p:pic>
        <p:nvPicPr>
          <p:cNvPr id="5" name="Picture 4" descr="A person standing on a rocky beach&#10;&#10;AI-generated content may be incorrect.">
            <a:extLst>
              <a:ext uri="{FF2B5EF4-FFF2-40B4-BE49-F238E27FC236}">
                <a16:creationId xmlns:a16="http://schemas.microsoft.com/office/drawing/2014/main" id="{523D8D0B-8964-C33D-05B5-C8691C7B2DB8}"/>
              </a:ext>
            </a:extLst>
          </p:cNvPr>
          <p:cNvPicPr>
            <a:picLocks noChangeAspect="1"/>
          </p:cNvPicPr>
          <p:nvPr/>
        </p:nvPicPr>
        <p:blipFill>
          <a:blip r:embed="rId4"/>
          <a:srcRect l="19237" t="17570" r="-568"/>
          <a:stretch/>
        </p:blipFill>
        <p:spPr>
          <a:xfrm>
            <a:off x="10088637" y="4031601"/>
            <a:ext cx="1828128" cy="2295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094370643"/>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0218F1-77E2-430E-8CAF-DAE94A75B3BF}"/>
              </a:ext>
            </a:extLst>
          </p:cNvPr>
          <p:cNvSpPr>
            <a:spLocks noGrp="1"/>
          </p:cNvSpPr>
          <p:nvPr>
            <p:ph type="ctrTitle"/>
          </p:nvPr>
        </p:nvSpPr>
        <p:spPr>
          <a:xfrm>
            <a:off x="525866" y="733244"/>
            <a:ext cx="10930013" cy="2881063"/>
          </a:xfrm>
        </p:spPr>
        <p:txBody>
          <a:bodyPr/>
          <a:lstStyle/>
          <a:p>
            <a:pPr algn="ctr"/>
            <a:r>
              <a:rPr lang="en-US" dirty="0"/>
              <a:t>Northwest Wisconsin Cancer Center [NWCC]</a:t>
            </a:r>
          </a:p>
        </p:txBody>
      </p:sp>
      <p:sp>
        <p:nvSpPr>
          <p:cNvPr id="3" name="Subtitle 2">
            <a:extLst>
              <a:ext uri="{FF2B5EF4-FFF2-40B4-BE49-F238E27FC236}">
                <a16:creationId xmlns:a16="http://schemas.microsoft.com/office/drawing/2014/main" id="{944EB552-BBC1-4459-875D-972DBBC6FCD4}"/>
              </a:ext>
            </a:extLst>
          </p:cNvPr>
          <p:cNvSpPr>
            <a:spLocks noGrp="1"/>
          </p:cNvSpPr>
          <p:nvPr>
            <p:ph type="subTitle" idx="1"/>
          </p:nvPr>
        </p:nvSpPr>
        <p:spPr>
          <a:xfrm>
            <a:off x="7444595" y="4394718"/>
            <a:ext cx="4468483" cy="1624583"/>
          </a:xfrm>
        </p:spPr>
        <p:txBody>
          <a:bodyPr>
            <a:normAutofit/>
          </a:bodyPr>
          <a:lstStyle/>
          <a:p>
            <a:r>
              <a:rPr lang="en-US" sz="1800" dirty="0"/>
              <a:t>Wisconsin Cancer Collaborative </a:t>
            </a:r>
          </a:p>
          <a:p>
            <a:r>
              <a:rPr lang="en-US" sz="1800" dirty="0"/>
              <a:t>Regional Meeting- Hayward, WI</a:t>
            </a:r>
          </a:p>
          <a:p>
            <a:r>
              <a:rPr lang="en-US" sz="1800" dirty="0"/>
              <a:t>Monday, May 12, 2025</a:t>
            </a:r>
          </a:p>
        </p:txBody>
      </p:sp>
      <p:sp>
        <p:nvSpPr>
          <p:cNvPr id="4" name="TextBox 3">
            <a:extLst>
              <a:ext uri="{FF2B5EF4-FFF2-40B4-BE49-F238E27FC236}">
                <a16:creationId xmlns:a16="http://schemas.microsoft.com/office/drawing/2014/main" id="{F12AA599-0E5D-4F0B-A43E-F5377C93CC50}"/>
              </a:ext>
            </a:extLst>
          </p:cNvPr>
          <p:cNvSpPr txBox="1"/>
          <p:nvPr/>
        </p:nvSpPr>
        <p:spPr>
          <a:xfrm>
            <a:off x="839755" y="4320073"/>
            <a:ext cx="3704253" cy="923330"/>
          </a:xfrm>
          <a:prstGeom prst="rect">
            <a:avLst/>
          </a:prstGeom>
          <a:noFill/>
        </p:spPr>
        <p:txBody>
          <a:bodyPr wrap="square" rtlCol="0">
            <a:spAutoFit/>
          </a:bodyPr>
          <a:lstStyle/>
          <a:p>
            <a:r>
              <a:rPr lang="en-US" dirty="0"/>
              <a:t>Joint Venture of: Tamarack Health - Ashland Medical Center &amp; Essentia Health</a:t>
            </a:r>
          </a:p>
        </p:txBody>
      </p:sp>
      <p:pic>
        <p:nvPicPr>
          <p:cNvPr id="5" name="x_imageSelected0" descr="cid:239900e0-591c-4779-be4c-b1781788e2be">
            <a:extLst>
              <a:ext uri="{FF2B5EF4-FFF2-40B4-BE49-F238E27FC236}">
                <a16:creationId xmlns:a16="http://schemas.microsoft.com/office/drawing/2014/main" id="{22F4113B-3A34-4924-8103-2C87AEDA0B13}"/>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a:off x="915955" y="5243403"/>
            <a:ext cx="2809875" cy="1000125"/>
          </a:xfrm>
          <a:prstGeom prst="rect">
            <a:avLst/>
          </a:prstGeom>
          <a:noFill/>
          <a:ln>
            <a:noFill/>
          </a:ln>
        </p:spPr>
      </p:pic>
    </p:spTree>
    <p:extLst>
      <p:ext uri="{BB962C8B-B14F-4D97-AF65-F5344CB8AC3E}">
        <p14:creationId xmlns:p14="http://schemas.microsoft.com/office/powerpoint/2010/main" val="2334805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49B690-BBF8-43C0-BC7F-1622EA0F431D}"/>
              </a:ext>
            </a:extLst>
          </p:cNvPr>
          <p:cNvSpPr>
            <a:spLocks noGrp="1"/>
          </p:cNvSpPr>
          <p:nvPr>
            <p:ph type="title"/>
          </p:nvPr>
        </p:nvSpPr>
        <p:spPr>
          <a:xfrm>
            <a:off x="530747" y="117721"/>
            <a:ext cx="5375531" cy="796410"/>
          </a:xfrm>
        </p:spPr>
        <p:txBody>
          <a:bodyPr>
            <a:normAutofit fontScale="90000"/>
          </a:bodyPr>
          <a:lstStyle/>
          <a:p>
            <a:r>
              <a:rPr lang="en-US" dirty="0"/>
              <a:t>Who Are We:</a:t>
            </a:r>
          </a:p>
        </p:txBody>
      </p:sp>
      <p:sp>
        <p:nvSpPr>
          <p:cNvPr id="3" name="Content Placeholder 2">
            <a:extLst>
              <a:ext uri="{FF2B5EF4-FFF2-40B4-BE49-F238E27FC236}">
                <a16:creationId xmlns:a16="http://schemas.microsoft.com/office/drawing/2014/main" id="{00284DE5-FDAC-41D6-B6E1-48BFAF4E4D3B}"/>
              </a:ext>
            </a:extLst>
          </p:cNvPr>
          <p:cNvSpPr>
            <a:spLocks noGrp="1"/>
          </p:cNvSpPr>
          <p:nvPr>
            <p:ph idx="1"/>
          </p:nvPr>
        </p:nvSpPr>
        <p:spPr>
          <a:xfrm>
            <a:off x="463684" y="1073020"/>
            <a:ext cx="5103846" cy="5784980"/>
          </a:xfrm>
        </p:spPr>
        <p:txBody>
          <a:bodyPr>
            <a:normAutofit/>
          </a:bodyPr>
          <a:lstStyle/>
          <a:p>
            <a:pPr>
              <a:buFont typeface="Wingdings" panose="05000000000000000000" pitchFamily="2" charset="2"/>
              <a:buChar char="q"/>
            </a:pPr>
            <a:r>
              <a:rPr lang="en-US" sz="2000" dirty="0">
                <a:solidFill>
                  <a:schemeClr val="bg1"/>
                </a:solidFill>
              </a:rPr>
              <a:t> NWCC is a comprehensive cancer center with a patient population with diverse needs. NWCC has both medical oncology and radiation oncology services. NWCC is part of an Integrated Network Cancer Program with Essentia Health. </a:t>
            </a:r>
          </a:p>
          <a:p>
            <a:pPr>
              <a:buFont typeface="Wingdings" panose="05000000000000000000" pitchFamily="2" charset="2"/>
              <a:buChar char="q"/>
            </a:pPr>
            <a:r>
              <a:rPr lang="en-US" sz="2000" dirty="0">
                <a:solidFill>
                  <a:schemeClr val="bg1"/>
                </a:solidFill>
              </a:rPr>
              <a:t> NWCC operates within a rural area that services a 20% patient population under the poverty level and has a lower than average per capita income. </a:t>
            </a:r>
          </a:p>
          <a:p>
            <a:pPr>
              <a:buFont typeface="Wingdings" panose="05000000000000000000" pitchFamily="2" charset="2"/>
              <a:buChar char="q"/>
            </a:pPr>
            <a:r>
              <a:rPr lang="en-US" sz="2000" dirty="0">
                <a:solidFill>
                  <a:schemeClr val="bg1"/>
                </a:solidFill>
              </a:rPr>
              <a:t> The wide geographical area NWCC serves is  patients who reside in Iron, Bayfield, Ashland, Sawyer, Douglas and Washburn counties in northern Wisconsin and the counties of Gogebic, Iron and Ontonagon upper peninsula of Michigan</a:t>
            </a:r>
            <a:r>
              <a:rPr lang="en-US" b="1" dirty="0">
                <a:solidFill>
                  <a:schemeClr val="bg1"/>
                </a:solidFill>
              </a:rPr>
              <a:t>. </a:t>
            </a:r>
          </a:p>
        </p:txBody>
      </p:sp>
      <p:pic>
        <p:nvPicPr>
          <p:cNvPr id="1028" name="Picture 4" descr="Wisconsin County Map: Editable &amp; Printable State County Maps">
            <a:extLst>
              <a:ext uri="{FF2B5EF4-FFF2-40B4-BE49-F238E27FC236}">
                <a16:creationId xmlns:a16="http://schemas.microsoft.com/office/drawing/2014/main" id="{9B903F8F-6FB0-4694-B592-50E98A9A85F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959" r="7849" b="16326"/>
          <a:stretch/>
        </p:blipFill>
        <p:spPr bwMode="auto">
          <a:xfrm>
            <a:off x="6624471" y="499533"/>
            <a:ext cx="5036782" cy="4642960"/>
          </a:xfrm>
          <a:prstGeom prst="rect">
            <a:avLst/>
          </a:prstGeom>
          <a:noFill/>
          <a:extLst>
            <a:ext uri="{909E8E84-426E-40DD-AFC4-6F175D3DCCD1}">
              <a14:hiddenFill xmlns:a14="http://schemas.microsoft.com/office/drawing/2010/main">
                <a:solidFill>
                  <a:srgbClr val="FFFFFF"/>
                </a:solidFill>
              </a14:hiddenFill>
            </a:ext>
          </a:extLst>
        </p:spPr>
      </p:pic>
      <p:cxnSp>
        <p:nvCxnSpPr>
          <p:cNvPr id="5" name="Straight Arrow Connector 4">
            <a:extLst>
              <a:ext uri="{FF2B5EF4-FFF2-40B4-BE49-F238E27FC236}">
                <a16:creationId xmlns:a16="http://schemas.microsoft.com/office/drawing/2014/main" id="{96601CAC-087F-4F17-A755-5C29C7F9C265}"/>
              </a:ext>
            </a:extLst>
          </p:cNvPr>
          <p:cNvCxnSpPr>
            <a:cxnSpLocks/>
          </p:cNvCxnSpPr>
          <p:nvPr/>
        </p:nvCxnSpPr>
        <p:spPr>
          <a:xfrm flipH="1">
            <a:off x="8755642" y="393006"/>
            <a:ext cx="431480" cy="796409"/>
          </a:xfrm>
          <a:prstGeom prst="straightConnector1">
            <a:avLst/>
          </a:prstGeom>
          <a:ln>
            <a:solidFill>
              <a:schemeClr val="bg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59C6B35-AA4C-4D52-A85A-E97E621F127E}"/>
              </a:ext>
            </a:extLst>
          </p:cNvPr>
          <p:cNvSpPr txBox="1"/>
          <p:nvPr/>
        </p:nvSpPr>
        <p:spPr>
          <a:xfrm>
            <a:off x="8971382" y="128458"/>
            <a:ext cx="1306286" cy="375847"/>
          </a:xfrm>
          <a:prstGeom prst="rect">
            <a:avLst/>
          </a:prstGeom>
          <a:noFill/>
        </p:spPr>
        <p:txBody>
          <a:bodyPr wrap="square" rtlCol="0">
            <a:spAutoFit/>
          </a:bodyPr>
          <a:lstStyle/>
          <a:p>
            <a:r>
              <a:rPr lang="en-US" b="1" dirty="0">
                <a:solidFill>
                  <a:schemeClr val="bg1"/>
                </a:solidFill>
              </a:rPr>
              <a:t>Ashland, WI</a:t>
            </a:r>
          </a:p>
        </p:txBody>
      </p:sp>
      <p:sp>
        <p:nvSpPr>
          <p:cNvPr id="9" name="TextBox 8">
            <a:extLst>
              <a:ext uri="{FF2B5EF4-FFF2-40B4-BE49-F238E27FC236}">
                <a16:creationId xmlns:a16="http://schemas.microsoft.com/office/drawing/2014/main" id="{0B4D6B26-355F-42CF-8BCB-2E0A1F889EAC}"/>
              </a:ext>
            </a:extLst>
          </p:cNvPr>
          <p:cNvSpPr txBox="1"/>
          <p:nvPr/>
        </p:nvSpPr>
        <p:spPr>
          <a:xfrm>
            <a:off x="6590939" y="5209697"/>
            <a:ext cx="5103846" cy="1323439"/>
          </a:xfrm>
          <a:prstGeom prst="rect">
            <a:avLst/>
          </a:prstGeom>
          <a:noFill/>
        </p:spPr>
        <p:txBody>
          <a:bodyPr wrap="square" rtlCol="0">
            <a:spAutoFit/>
          </a:bodyPr>
          <a:lstStyle/>
          <a:p>
            <a:pPr marL="285750" indent="-285750">
              <a:buFont typeface="Wingdings" panose="05000000000000000000" pitchFamily="2" charset="2"/>
              <a:buChar char="q"/>
            </a:pPr>
            <a:r>
              <a:rPr lang="en-US" sz="1600" u="sng" dirty="0">
                <a:solidFill>
                  <a:schemeClr val="bg1"/>
                </a:solidFill>
              </a:rPr>
              <a:t>For perspective:</a:t>
            </a:r>
          </a:p>
          <a:p>
            <a:pPr marL="742950" lvl="1" indent="-285750">
              <a:buFont typeface="Wingdings" panose="05000000000000000000" pitchFamily="2" charset="2"/>
              <a:buChar char="q"/>
            </a:pPr>
            <a:r>
              <a:rPr lang="en-US" sz="1600" dirty="0">
                <a:solidFill>
                  <a:schemeClr val="bg1"/>
                </a:solidFill>
              </a:rPr>
              <a:t>Ashland population [2023]: 7,878</a:t>
            </a:r>
          </a:p>
          <a:p>
            <a:pPr marL="742950" lvl="1" indent="-285750">
              <a:buFont typeface="Wingdings" panose="05000000000000000000" pitchFamily="2" charset="2"/>
              <a:buChar char="q"/>
            </a:pPr>
            <a:r>
              <a:rPr lang="en-US" sz="1600" dirty="0">
                <a:solidFill>
                  <a:schemeClr val="bg1"/>
                </a:solidFill>
              </a:rPr>
              <a:t>Ashland County population [2023]: 16,079 </a:t>
            </a:r>
          </a:p>
          <a:p>
            <a:pPr marL="1200150" lvl="2" indent="-285750">
              <a:buFont typeface="Wingdings" panose="05000000000000000000" pitchFamily="2" charset="2"/>
              <a:buChar char="q"/>
            </a:pPr>
            <a:r>
              <a:rPr lang="en-US" sz="1600" dirty="0">
                <a:solidFill>
                  <a:schemeClr val="bg1"/>
                </a:solidFill>
              </a:rPr>
              <a:t># of patients NWCC sees in a year: approx. 4,000 </a:t>
            </a:r>
            <a:r>
              <a:rPr lang="en-US" sz="1400" dirty="0">
                <a:solidFill>
                  <a:schemeClr val="bg1"/>
                </a:solidFill>
              </a:rPr>
              <a:t>[Does include non-oncology patients] </a:t>
            </a:r>
          </a:p>
        </p:txBody>
      </p:sp>
    </p:spTree>
    <p:extLst>
      <p:ext uri="{BB962C8B-B14F-4D97-AF65-F5344CB8AC3E}">
        <p14:creationId xmlns:p14="http://schemas.microsoft.com/office/powerpoint/2010/main" val="38454237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4F60EB-E07C-410D-82DD-EEF3E85774E8}"/>
              </a:ext>
            </a:extLst>
          </p:cNvPr>
          <p:cNvSpPr>
            <a:spLocks noGrp="1"/>
          </p:cNvSpPr>
          <p:nvPr>
            <p:ph type="title"/>
          </p:nvPr>
        </p:nvSpPr>
        <p:spPr>
          <a:xfrm>
            <a:off x="4069600" y="110158"/>
            <a:ext cx="4052799" cy="1106167"/>
          </a:xfrm>
        </p:spPr>
        <p:txBody>
          <a:bodyPr>
            <a:normAutofit/>
          </a:bodyPr>
          <a:lstStyle/>
          <a:p>
            <a:r>
              <a:rPr lang="en-US" dirty="0"/>
              <a:t>  Our Team:</a:t>
            </a:r>
          </a:p>
        </p:txBody>
      </p:sp>
      <p:sp>
        <p:nvSpPr>
          <p:cNvPr id="3" name="Content Placeholder 2">
            <a:extLst>
              <a:ext uri="{FF2B5EF4-FFF2-40B4-BE49-F238E27FC236}">
                <a16:creationId xmlns:a16="http://schemas.microsoft.com/office/drawing/2014/main" id="{EA7BFFEF-B33F-4B84-9B7F-32B5A6F0BE0A}"/>
              </a:ext>
            </a:extLst>
          </p:cNvPr>
          <p:cNvSpPr>
            <a:spLocks noGrp="1"/>
          </p:cNvSpPr>
          <p:nvPr>
            <p:ph idx="1"/>
          </p:nvPr>
        </p:nvSpPr>
        <p:spPr>
          <a:xfrm>
            <a:off x="506083" y="1216325"/>
            <a:ext cx="5589917" cy="5417388"/>
          </a:xfrm>
        </p:spPr>
        <p:txBody>
          <a:bodyPr>
            <a:normAutofit fontScale="77500" lnSpcReduction="20000"/>
          </a:bodyPr>
          <a:lstStyle/>
          <a:p>
            <a:pPr>
              <a:buFont typeface="Wingdings" panose="05000000000000000000" pitchFamily="2" charset="2"/>
              <a:buChar char="q"/>
            </a:pPr>
            <a:r>
              <a:rPr lang="en-US" dirty="0">
                <a:solidFill>
                  <a:schemeClr val="bg1"/>
                </a:solidFill>
              </a:rPr>
              <a:t> Two part-time Medical Oncologists [split time between NWCC site and Essentia Health-Duluth]</a:t>
            </a:r>
          </a:p>
          <a:p>
            <a:pPr>
              <a:buFont typeface="Wingdings" panose="05000000000000000000" pitchFamily="2" charset="2"/>
              <a:buChar char="q"/>
            </a:pPr>
            <a:r>
              <a:rPr lang="en-US" dirty="0">
                <a:solidFill>
                  <a:schemeClr val="bg1"/>
                </a:solidFill>
              </a:rPr>
              <a:t> Radiation Oncologist </a:t>
            </a:r>
          </a:p>
          <a:p>
            <a:pPr>
              <a:buFont typeface="Wingdings" panose="05000000000000000000" pitchFamily="2" charset="2"/>
              <a:buChar char="q"/>
            </a:pPr>
            <a:r>
              <a:rPr lang="en-US" dirty="0">
                <a:solidFill>
                  <a:schemeClr val="bg1"/>
                </a:solidFill>
              </a:rPr>
              <a:t> Nurse Practitioner </a:t>
            </a:r>
          </a:p>
          <a:p>
            <a:pPr>
              <a:buFont typeface="Wingdings" panose="05000000000000000000" pitchFamily="2" charset="2"/>
              <a:buChar char="q"/>
            </a:pPr>
            <a:r>
              <a:rPr lang="en-US" dirty="0">
                <a:solidFill>
                  <a:schemeClr val="bg1"/>
                </a:solidFill>
              </a:rPr>
              <a:t> 12 Registered Nurses</a:t>
            </a:r>
          </a:p>
          <a:p>
            <a:pPr>
              <a:buFont typeface="Wingdings" panose="05000000000000000000" pitchFamily="2" charset="2"/>
              <a:buChar char="q"/>
            </a:pPr>
            <a:r>
              <a:rPr lang="en-US" dirty="0">
                <a:solidFill>
                  <a:schemeClr val="bg1"/>
                </a:solidFill>
              </a:rPr>
              <a:t> 4 Certified Medical Assistants</a:t>
            </a:r>
          </a:p>
          <a:p>
            <a:pPr>
              <a:buFont typeface="Wingdings" panose="05000000000000000000" pitchFamily="2" charset="2"/>
              <a:buChar char="q"/>
            </a:pPr>
            <a:r>
              <a:rPr lang="en-US" dirty="0">
                <a:solidFill>
                  <a:schemeClr val="bg1"/>
                </a:solidFill>
              </a:rPr>
              <a:t> Social Worker </a:t>
            </a:r>
          </a:p>
          <a:p>
            <a:pPr>
              <a:buFont typeface="Wingdings" panose="05000000000000000000" pitchFamily="2" charset="2"/>
              <a:buChar char="q"/>
            </a:pPr>
            <a:r>
              <a:rPr lang="en-US" dirty="0">
                <a:solidFill>
                  <a:schemeClr val="bg1"/>
                </a:solidFill>
              </a:rPr>
              <a:t> Certified End of Life Doula</a:t>
            </a:r>
          </a:p>
          <a:p>
            <a:pPr>
              <a:buFont typeface="Wingdings" panose="05000000000000000000" pitchFamily="2" charset="2"/>
              <a:buChar char="q"/>
            </a:pPr>
            <a:r>
              <a:rPr lang="en-US" dirty="0">
                <a:solidFill>
                  <a:schemeClr val="bg1"/>
                </a:solidFill>
              </a:rPr>
              <a:t> Physicist </a:t>
            </a:r>
          </a:p>
          <a:p>
            <a:pPr>
              <a:buFont typeface="Wingdings" panose="05000000000000000000" pitchFamily="2" charset="2"/>
              <a:buChar char="q"/>
            </a:pPr>
            <a:r>
              <a:rPr lang="en-US" dirty="0">
                <a:solidFill>
                  <a:schemeClr val="bg1"/>
                </a:solidFill>
              </a:rPr>
              <a:t> Dosimetrist</a:t>
            </a:r>
          </a:p>
          <a:p>
            <a:pPr>
              <a:buFont typeface="Wingdings" panose="05000000000000000000" pitchFamily="2" charset="2"/>
              <a:buChar char="q"/>
            </a:pPr>
            <a:r>
              <a:rPr lang="en-US" dirty="0">
                <a:solidFill>
                  <a:schemeClr val="bg1"/>
                </a:solidFill>
              </a:rPr>
              <a:t>3 Radiation Therapists</a:t>
            </a:r>
          </a:p>
          <a:p>
            <a:pPr>
              <a:buFont typeface="Wingdings" panose="05000000000000000000" pitchFamily="2" charset="2"/>
              <a:buChar char="q"/>
            </a:pPr>
            <a:r>
              <a:rPr lang="en-US" dirty="0">
                <a:solidFill>
                  <a:schemeClr val="bg1"/>
                </a:solidFill>
              </a:rPr>
              <a:t> Patient Financial Specialist</a:t>
            </a:r>
          </a:p>
          <a:p>
            <a:pPr>
              <a:buFont typeface="Wingdings" panose="05000000000000000000" pitchFamily="2" charset="2"/>
              <a:buChar char="q"/>
            </a:pPr>
            <a:r>
              <a:rPr lang="en-US" dirty="0">
                <a:solidFill>
                  <a:schemeClr val="bg1"/>
                </a:solidFill>
              </a:rPr>
              <a:t> Patient Access &amp; Prior Auth Specialist </a:t>
            </a:r>
          </a:p>
          <a:p>
            <a:pPr>
              <a:buFont typeface="Wingdings" panose="05000000000000000000" pitchFamily="2" charset="2"/>
              <a:buChar char="q"/>
            </a:pPr>
            <a:r>
              <a:rPr lang="en-US" dirty="0">
                <a:solidFill>
                  <a:schemeClr val="bg1"/>
                </a:solidFill>
              </a:rPr>
              <a:t> Physician Office Support &amp; Prior Auth</a:t>
            </a:r>
          </a:p>
          <a:p>
            <a:pPr>
              <a:buFont typeface="Wingdings" panose="05000000000000000000" pitchFamily="2" charset="2"/>
              <a:buChar char="q"/>
            </a:pPr>
            <a:r>
              <a:rPr lang="en-US" dirty="0">
                <a:solidFill>
                  <a:schemeClr val="bg1"/>
                </a:solidFill>
              </a:rPr>
              <a:t> Physician Office Support &amp; Registrar </a:t>
            </a:r>
          </a:p>
          <a:p>
            <a:pPr>
              <a:buFont typeface="Wingdings" panose="05000000000000000000" pitchFamily="2" charset="2"/>
              <a:buChar char="q"/>
            </a:pPr>
            <a:r>
              <a:rPr lang="en-US" dirty="0">
                <a:solidFill>
                  <a:schemeClr val="bg1"/>
                </a:solidFill>
              </a:rPr>
              <a:t> 5 volunteers</a:t>
            </a:r>
          </a:p>
          <a:p>
            <a:endParaRPr lang="en-US" b="1" dirty="0">
              <a:solidFill>
                <a:schemeClr val="bg1"/>
              </a:solidFill>
            </a:endParaRPr>
          </a:p>
          <a:p>
            <a:endParaRPr lang="en-US" b="1" dirty="0">
              <a:solidFill>
                <a:schemeClr val="bg1"/>
              </a:solidFill>
            </a:endParaRPr>
          </a:p>
          <a:p>
            <a:endParaRPr lang="en-US" dirty="0"/>
          </a:p>
        </p:txBody>
      </p:sp>
      <p:pic>
        <p:nvPicPr>
          <p:cNvPr id="2050" name="Picture 2" descr="13,100+ Lake Superior Stock Photos, Pictures &amp; Royalty-Free Images - iStock  | Lake superior minnesota, Lake superior winter, Lake superior michigan">
            <a:extLst>
              <a:ext uri="{FF2B5EF4-FFF2-40B4-BE49-F238E27FC236}">
                <a16:creationId xmlns:a16="http://schemas.microsoft.com/office/drawing/2014/main" id="{4CACAFBF-637A-43E6-8559-4915977073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1970" y="1216325"/>
            <a:ext cx="5015650" cy="334376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EBB91D2-20B0-4D68-93AD-D090434C7823}"/>
              </a:ext>
            </a:extLst>
          </p:cNvPr>
          <p:cNvSpPr txBox="1"/>
          <p:nvPr/>
        </p:nvSpPr>
        <p:spPr>
          <a:xfrm>
            <a:off x="6371970" y="4884312"/>
            <a:ext cx="4918601" cy="1477328"/>
          </a:xfrm>
          <a:prstGeom prst="rect">
            <a:avLst/>
          </a:prstGeom>
          <a:noFill/>
        </p:spPr>
        <p:txBody>
          <a:bodyPr wrap="square" rtlCol="0">
            <a:spAutoFit/>
          </a:bodyPr>
          <a:lstStyle/>
          <a:p>
            <a:r>
              <a:rPr lang="en-US" dirty="0">
                <a:solidFill>
                  <a:schemeClr val="bg1"/>
                </a:solidFill>
              </a:rPr>
              <a:t>Also work closely with:</a:t>
            </a:r>
          </a:p>
          <a:p>
            <a:pPr marL="285750" indent="-285750">
              <a:buFont typeface="Wingdings" panose="05000000000000000000" pitchFamily="2" charset="2"/>
              <a:buChar char="q"/>
            </a:pPr>
            <a:r>
              <a:rPr lang="en-US" dirty="0">
                <a:solidFill>
                  <a:schemeClr val="bg1"/>
                </a:solidFill>
              </a:rPr>
              <a:t>Ashland Medical Center Clinical Dietician</a:t>
            </a:r>
          </a:p>
          <a:p>
            <a:pPr marL="285750" indent="-285750">
              <a:buFont typeface="Wingdings" panose="05000000000000000000" pitchFamily="2" charset="2"/>
              <a:buChar char="q"/>
            </a:pPr>
            <a:r>
              <a:rPr lang="en-US" dirty="0">
                <a:solidFill>
                  <a:schemeClr val="bg1"/>
                </a:solidFill>
              </a:rPr>
              <a:t>Ashland Medical Center Chaplain</a:t>
            </a:r>
          </a:p>
          <a:p>
            <a:pPr marL="285750" indent="-285750">
              <a:buFont typeface="Wingdings" panose="05000000000000000000" pitchFamily="2" charset="2"/>
              <a:buChar char="q"/>
            </a:pPr>
            <a:r>
              <a:rPr lang="en-US" dirty="0">
                <a:solidFill>
                  <a:schemeClr val="bg1"/>
                </a:solidFill>
              </a:rPr>
              <a:t>Essentia Health Ashland Clinic lab DBA Essentia Health Duluth Clinic</a:t>
            </a:r>
          </a:p>
        </p:txBody>
      </p:sp>
    </p:spTree>
    <p:extLst>
      <p:ext uri="{BB962C8B-B14F-4D97-AF65-F5344CB8AC3E}">
        <p14:creationId xmlns:p14="http://schemas.microsoft.com/office/powerpoint/2010/main" val="23667303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B59C-D70D-469E-A71D-930B5AA5200C}"/>
              </a:ext>
            </a:extLst>
          </p:cNvPr>
          <p:cNvSpPr>
            <a:spLocks noGrp="1"/>
          </p:cNvSpPr>
          <p:nvPr>
            <p:ph type="title"/>
          </p:nvPr>
        </p:nvSpPr>
        <p:spPr>
          <a:xfrm>
            <a:off x="676655" y="754728"/>
            <a:ext cx="10278254" cy="580602"/>
          </a:xfrm>
          <a:solidFill>
            <a:schemeClr val="accent5">
              <a:lumMod val="60000"/>
              <a:lumOff val="40000"/>
            </a:schemeClr>
          </a:solidFill>
        </p:spPr>
        <p:txBody>
          <a:bodyPr>
            <a:noAutofit/>
          </a:bodyPr>
          <a:lstStyle/>
          <a:p>
            <a:pPr algn="ctr"/>
            <a:r>
              <a:rPr lang="en-US" dirty="0"/>
              <a:t>Radiation Oncology Success:</a:t>
            </a:r>
          </a:p>
        </p:txBody>
      </p:sp>
      <p:sp>
        <p:nvSpPr>
          <p:cNvPr id="4" name="Content Placeholder 3">
            <a:extLst>
              <a:ext uri="{FF2B5EF4-FFF2-40B4-BE49-F238E27FC236}">
                <a16:creationId xmlns:a16="http://schemas.microsoft.com/office/drawing/2014/main" id="{055944FB-0EEA-4844-96C6-066BB12A25F7}"/>
              </a:ext>
            </a:extLst>
          </p:cNvPr>
          <p:cNvSpPr>
            <a:spLocks noGrp="1"/>
          </p:cNvSpPr>
          <p:nvPr>
            <p:ph idx="1"/>
          </p:nvPr>
        </p:nvSpPr>
        <p:spPr>
          <a:xfrm>
            <a:off x="676656" y="1821899"/>
            <a:ext cx="4257654" cy="4492637"/>
          </a:xfrm>
        </p:spPr>
        <p:txBody>
          <a:bodyPr>
            <a:normAutofit lnSpcReduction="10000"/>
          </a:bodyPr>
          <a:lstStyle/>
          <a:p>
            <a:pPr>
              <a:buFont typeface="Wingdings" panose="05000000000000000000" pitchFamily="2" charset="2"/>
              <a:buChar char="q"/>
            </a:pPr>
            <a:r>
              <a:rPr lang="en-US" sz="2200" dirty="0">
                <a:solidFill>
                  <a:schemeClr val="bg1"/>
                </a:solidFill>
              </a:rPr>
              <a:t> Varian Linear Accelerator</a:t>
            </a:r>
          </a:p>
          <a:p>
            <a:pPr marL="0" indent="0">
              <a:buNone/>
            </a:pPr>
            <a:r>
              <a:rPr lang="en-US" sz="2200" dirty="0">
                <a:solidFill>
                  <a:schemeClr val="bg1"/>
                </a:solidFill>
              </a:rPr>
              <a:t>	Identify – surface guided 	motion management from 	submillimeter accuracy, 	automated beam hold, and 	couch shifts.</a:t>
            </a:r>
          </a:p>
          <a:p>
            <a:pPr marL="0" indent="0">
              <a:buNone/>
            </a:pPr>
            <a:r>
              <a:rPr lang="en-US" sz="2200" dirty="0">
                <a:solidFill>
                  <a:schemeClr val="bg1"/>
                </a:solidFill>
              </a:rPr>
              <a:t>	</a:t>
            </a:r>
            <a:r>
              <a:rPr lang="en-US" sz="2200" dirty="0" err="1">
                <a:solidFill>
                  <a:schemeClr val="bg1"/>
                </a:solidFill>
              </a:rPr>
              <a:t>HyperArc</a:t>
            </a:r>
            <a:r>
              <a:rPr lang="en-US" sz="2200" dirty="0">
                <a:solidFill>
                  <a:schemeClr val="bg1"/>
                </a:solidFill>
              </a:rPr>
              <a:t> – stereotactic 	radiosurgery solution, that 	delivers highly precise 	cranial frameless SRS 	therapy, using only a single 	isocenter. Utilizes compact 	dose distributions, avoiding 	normal brain and critical 	structures.</a:t>
            </a:r>
          </a:p>
          <a:p>
            <a:pPr marL="0" indent="0">
              <a:buNone/>
            </a:pPr>
            <a:endParaRPr lang="en-US" sz="2200" dirty="0">
              <a:solidFill>
                <a:schemeClr val="bg1"/>
              </a:solidFill>
            </a:endParaRPr>
          </a:p>
        </p:txBody>
      </p:sp>
      <p:pic>
        <p:nvPicPr>
          <p:cNvPr id="3" name="Picture 2">
            <a:extLst>
              <a:ext uri="{FF2B5EF4-FFF2-40B4-BE49-F238E27FC236}">
                <a16:creationId xmlns:a16="http://schemas.microsoft.com/office/drawing/2014/main" id="{74F739AC-0C91-4133-85D0-39ADB27AF9F3}"/>
              </a:ext>
            </a:extLst>
          </p:cNvPr>
          <p:cNvPicPr>
            <a:picLocks noChangeAspect="1"/>
          </p:cNvPicPr>
          <p:nvPr/>
        </p:nvPicPr>
        <p:blipFill>
          <a:blip r:embed="rId2"/>
          <a:stretch>
            <a:fillRect/>
          </a:stretch>
        </p:blipFill>
        <p:spPr>
          <a:xfrm>
            <a:off x="5991905" y="2043792"/>
            <a:ext cx="5172075" cy="3771900"/>
          </a:xfrm>
          <a:prstGeom prst="rect">
            <a:avLst/>
          </a:prstGeom>
        </p:spPr>
      </p:pic>
    </p:spTree>
    <p:extLst>
      <p:ext uri="{BB962C8B-B14F-4D97-AF65-F5344CB8AC3E}">
        <p14:creationId xmlns:p14="http://schemas.microsoft.com/office/powerpoint/2010/main" val="11667213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FCFAB0-8C64-4F2C-8E42-AE458067F003}"/>
              </a:ext>
            </a:extLst>
          </p:cNvPr>
          <p:cNvSpPr>
            <a:spLocks noGrp="1"/>
          </p:cNvSpPr>
          <p:nvPr>
            <p:ph type="title"/>
          </p:nvPr>
        </p:nvSpPr>
        <p:spPr>
          <a:xfrm>
            <a:off x="709612" y="247847"/>
            <a:ext cx="10772775" cy="1658198"/>
          </a:xfrm>
        </p:spPr>
        <p:txBody>
          <a:bodyPr/>
          <a:lstStyle/>
          <a:p>
            <a:pPr algn="ctr"/>
            <a:r>
              <a:rPr lang="en-US" dirty="0"/>
              <a:t>NWCC Compassionate Care Funds [CCF] Program:</a:t>
            </a:r>
          </a:p>
        </p:txBody>
      </p:sp>
      <p:sp>
        <p:nvSpPr>
          <p:cNvPr id="3" name="Content Placeholder 2">
            <a:extLst>
              <a:ext uri="{FF2B5EF4-FFF2-40B4-BE49-F238E27FC236}">
                <a16:creationId xmlns:a16="http://schemas.microsoft.com/office/drawing/2014/main" id="{B27EEC49-90C2-43D9-BC95-BA1EC053E750}"/>
              </a:ext>
            </a:extLst>
          </p:cNvPr>
          <p:cNvSpPr>
            <a:spLocks noGrp="1"/>
          </p:cNvSpPr>
          <p:nvPr>
            <p:ph idx="1"/>
          </p:nvPr>
        </p:nvSpPr>
        <p:spPr>
          <a:xfrm>
            <a:off x="676656" y="2011680"/>
            <a:ext cx="11270929" cy="3190048"/>
          </a:xfrm>
        </p:spPr>
        <p:txBody>
          <a:bodyPr>
            <a:noAutofit/>
          </a:bodyPr>
          <a:lstStyle/>
          <a:p>
            <a:pPr>
              <a:buFont typeface="Wingdings" panose="05000000000000000000" pitchFamily="2" charset="2"/>
              <a:buChar char="q"/>
            </a:pPr>
            <a:r>
              <a:rPr lang="en-US" sz="2200" dirty="0">
                <a:solidFill>
                  <a:schemeClr val="bg1"/>
                </a:solidFill>
              </a:rPr>
              <a:t> A financial assistance program that helps to offset the costs of mortgage and utility payments; offers gift cards for gas, lodging, meals and aims to offer a financial lift to those who need it most. </a:t>
            </a:r>
          </a:p>
          <a:p>
            <a:pPr>
              <a:buFont typeface="Wingdings" panose="05000000000000000000" pitchFamily="2" charset="2"/>
              <a:buChar char="q"/>
            </a:pPr>
            <a:r>
              <a:rPr lang="en-US" sz="2200" dirty="0">
                <a:solidFill>
                  <a:schemeClr val="bg1"/>
                </a:solidFill>
              </a:rPr>
              <a:t> Not income-based [sets us a part from many other programs] </a:t>
            </a:r>
          </a:p>
          <a:p>
            <a:pPr>
              <a:buFont typeface="Wingdings" panose="05000000000000000000" pitchFamily="2" charset="2"/>
              <a:buChar char="q"/>
            </a:pPr>
            <a:r>
              <a:rPr lang="en-US" sz="2200" dirty="0">
                <a:solidFill>
                  <a:schemeClr val="bg1"/>
                </a:solidFill>
              </a:rPr>
              <a:t> Cannot pay for car repairs or medical bills </a:t>
            </a:r>
          </a:p>
          <a:p>
            <a:pPr>
              <a:buFont typeface="Wingdings" panose="05000000000000000000" pitchFamily="2" charset="2"/>
              <a:buChar char="q"/>
            </a:pPr>
            <a:r>
              <a:rPr lang="en-US" sz="2200" dirty="0">
                <a:solidFill>
                  <a:schemeClr val="bg1"/>
                </a:solidFill>
              </a:rPr>
              <a:t> Raffle for a Cause- annual fundraiser [raised approx. $40,000 in 2024]. </a:t>
            </a:r>
          </a:p>
          <a:p>
            <a:pPr>
              <a:buFont typeface="Wingdings" panose="05000000000000000000" pitchFamily="2" charset="2"/>
              <a:buChar char="q"/>
            </a:pPr>
            <a:r>
              <a:rPr lang="en-US" sz="2200" dirty="0">
                <a:solidFill>
                  <a:schemeClr val="bg1"/>
                </a:solidFill>
              </a:rPr>
              <a:t> 100% of all funds stay local to our patients [and their loved ones] in need.</a:t>
            </a:r>
          </a:p>
          <a:p>
            <a:pPr marL="0" indent="0">
              <a:buNone/>
            </a:pPr>
            <a:r>
              <a:rPr lang="en-US" sz="2200" dirty="0">
                <a:solidFill>
                  <a:schemeClr val="bg1"/>
                </a:solidFill>
              </a:rPr>
              <a:t> ** </a:t>
            </a:r>
            <a:r>
              <a:rPr lang="en-US" sz="1800" dirty="0">
                <a:solidFill>
                  <a:schemeClr val="bg1"/>
                </a:solidFill>
              </a:rPr>
              <a:t>Example: Patient who lives over 2 hours away [one-way] from Ashland is needing daily radiation treatments. We were able to pay for 100% of his lodging while going through treatment. **</a:t>
            </a:r>
          </a:p>
        </p:txBody>
      </p:sp>
      <p:sp>
        <p:nvSpPr>
          <p:cNvPr id="4" name="Rectangle 3">
            <a:extLst>
              <a:ext uri="{FF2B5EF4-FFF2-40B4-BE49-F238E27FC236}">
                <a16:creationId xmlns:a16="http://schemas.microsoft.com/office/drawing/2014/main" id="{071C57D0-4039-44A1-9215-A33FCDCCE00A}"/>
              </a:ext>
            </a:extLst>
          </p:cNvPr>
          <p:cNvSpPr/>
          <p:nvPr/>
        </p:nvSpPr>
        <p:spPr>
          <a:xfrm>
            <a:off x="315557" y="5933865"/>
            <a:ext cx="5010795" cy="369332"/>
          </a:xfrm>
          <a:prstGeom prst="rect">
            <a:avLst/>
          </a:prstGeom>
        </p:spPr>
        <p:txBody>
          <a:bodyPr wrap="none">
            <a:spAutoFit/>
          </a:bodyPr>
          <a:lstStyle/>
          <a:p>
            <a:r>
              <a:rPr lang="en-US" dirty="0">
                <a:hlinkClick r:id="rId2"/>
              </a:rPr>
              <a:t>Duluth Clinic Foundation Donation | Essentia Health</a:t>
            </a:r>
            <a:endParaRPr lang="en-US" dirty="0"/>
          </a:p>
        </p:txBody>
      </p:sp>
      <p:sp>
        <p:nvSpPr>
          <p:cNvPr id="5" name="Rectangle 4">
            <a:extLst>
              <a:ext uri="{FF2B5EF4-FFF2-40B4-BE49-F238E27FC236}">
                <a16:creationId xmlns:a16="http://schemas.microsoft.com/office/drawing/2014/main" id="{B1A22256-669C-499B-A96E-1C00DE324A11}"/>
              </a:ext>
            </a:extLst>
          </p:cNvPr>
          <p:cNvSpPr/>
          <p:nvPr/>
        </p:nvSpPr>
        <p:spPr>
          <a:xfrm>
            <a:off x="5780443" y="5795366"/>
            <a:ext cx="6096000" cy="646331"/>
          </a:xfrm>
          <a:prstGeom prst="rect">
            <a:avLst/>
          </a:prstGeom>
        </p:spPr>
        <p:txBody>
          <a:bodyPr>
            <a:spAutoFit/>
          </a:bodyPr>
          <a:lstStyle/>
          <a:p>
            <a:r>
              <a:rPr lang="en-US" dirty="0">
                <a:hlinkClick r:id="rId3"/>
              </a:rPr>
              <a:t>https://www.wdio.com/lift-online/compassionate-care-fund-eases-financial-burden-on-cancer-patients/</a:t>
            </a:r>
            <a:endParaRPr lang="en-US" dirty="0"/>
          </a:p>
        </p:txBody>
      </p:sp>
    </p:spTree>
    <p:extLst>
      <p:ext uri="{BB962C8B-B14F-4D97-AF65-F5344CB8AC3E}">
        <p14:creationId xmlns:p14="http://schemas.microsoft.com/office/powerpoint/2010/main" val="17527876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B59C-D70D-469E-A71D-930B5AA5200C}"/>
              </a:ext>
            </a:extLst>
          </p:cNvPr>
          <p:cNvSpPr>
            <a:spLocks noGrp="1"/>
          </p:cNvSpPr>
          <p:nvPr>
            <p:ph type="title"/>
          </p:nvPr>
        </p:nvSpPr>
        <p:spPr>
          <a:xfrm>
            <a:off x="657606" y="251036"/>
            <a:ext cx="10772775" cy="1658198"/>
          </a:xfrm>
          <a:solidFill>
            <a:schemeClr val="accent5">
              <a:lumMod val="60000"/>
              <a:lumOff val="40000"/>
            </a:schemeClr>
          </a:solidFill>
        </p:spPr>
        <p:txBody>
          <a:bodyPr/>
          <a:lstStyle/>
          <a:p>
            <a:pPr algn="ctr"/>
            <a:r>
              <a:rPr lang="en-US" dirty="0"/>
              <a:t>Courageous Connections [NWCC’s Cancer Support Group]:</a:t>
            </a:r>
          </a:p>
        </p:txBody>
      </p:sp>
      <p:sp>
        <p:nvSpPr>
          <p:cNvPr id="3" name="Content Placeholder 2">
            <a:extLst>
              <a:ext uri="{FF2B5EF4-FFF2-40B4-BE49-F238E27FC236}">
                <a16:creationId xmlns:a16="http://schemas.microsoft.com/office/drawing/2014/main" id="{B0627BA0-AB45-400A-A211-5969F25747DB}"/>
              </a:ext>
            </a:extLst>
          </p:cNvPr>
          <p:cNvSpPr>
            <a:spLocks noGrp="1"/>
          </p:cNvSpPr>
          <p:nvPr>
            <p:ph idx="1"/>
          </p:nvPr>
        </p:nvSpPr>
        <p:spPr>
          <a:xfrm>
            <a:off x="676655" y="2011680"/>
            <a:ext cx="11406487" cy="4595284"/>
          </a:xfrm>
          <a:solidFill>
            <a:schemeClr val="accent5">
              <a:lumMod val="60000"/>
              <a:lumOff val="40000"/>
            </a:schemeClr>
          </a:solidFill>
        </p:spPr>
        <p:txBody>
          <a:bodyPr>
            <a:normAutofit/>
          </a:bodyPr>
          <a:lstStyle/>
          <a:p>
            <a:pPr>
              <a:buFont typeface="Wingdings" panose="05000000000000000000" pitchFamily="2" charset="2"/>
              <a:buChar char="q"/>
            </a:pPr>
            <a:r>
              <a:rPr lang="en-US" sz="2200" dirty="0">
                <a:solidFill>
                  <a:schemeClr val="bg1"/>
                </a:solidFill>
              </a:rPr>
              <a:t> Open to patients diagnosed with cancer and caregivers impacted by cancer</a:t>
            </a:r>
          </a:p>
          <a:p>
            <a:pPr>
              <a:buFont typeface="Wingdings" panose="05000000000000000000" pitchFamily="2" charset="2"/>
              <a:buChar char="q"/>
            </a:pPr>
            <a:r>
              <a:rPr lang="en-US" sz="2200" dirty="0">
                <a:solidFill>
                  <a:schemeClr val="bg1"/>
                </a:solidFill>
              </a:rPr>
              <a:t> Meet monthly on the 4</a:t>
            </a:r>
            <a:r>
              <a:rPr lang="en-US" sz="2200" baseline="30000" dirty="0">
                <a:solidFill>
                  <a:schemeClr val="bg1"/>
                </a:solidFill>
              </a:rPr>
              <a:t>th</a:t>
            </a:r>
            <a:r>
              <a:rPr lang="en-US" sz="2200" dirty="0">
                <a:solidFill>
                  <a:schemeClr val="bg1"/>
                </a:solidFill>
              </a:rPr>
              <a:t> Tuesday of every month [except July and December]</a:t>
            </a:r>
          </a:p>
          <a:p>
            <a:pPr>
              <a:buFont typeface="Wingdings" panose="05000000000000000000" pitchFamily="2" charset="2"/>
              <a:buChar char="q"/>
            </a:pPr>
            <a:r>
              <a:rPr lang="en-US" sz="2200" dirty="0">
                <a:solidFill>
                  <a:schemeClr val="bg1"/>
                </a:solidFill>
              </a:rPr>
              <a:t> Hybrid option –virtual or in-person</a:t>
            </a:r>
          </a:p>
          <a:p>
            <a:pPr>
              <a:buFont typeface="Wingdings" panose="05000000000000000000" pitchFamily="2" charset="2"/>
              <a:buChar char="q"/>
            </a:pPr>
            <a:r>
              <a:rPr lang="en-US" sz="2200" dirty="0">
                <a:solidFill>
                  <a:schemeClr val="bg1"/>
                </a:solidFill>
              </a:rPr>
              <a:t> Our purpose is to provide a safe and welcoming space to allow for sharing patients’ and caregivers’ experiences. We also provide  guest speakers on cancer and caregiver-related topics such as: fear of recurrence, emotional impacts of cancer finding hope and much more. </a:t>
            </a:r>
          </a:p>
          <a:p>
            <a:pPr>
              <a:buFont typeface="Wingdings" panose="05000000000000000000" pitchFamily="2" charset="2"/>
              <a:buChar char="q"/>
            </a:pPr>
            <a:r>
              <a:rPr lang="en-US" sz="2200" dirty="0">
                <a:solidFill>
                  <a:schemeClr val="bg1"/>
                </a:solidFill>
              </a:rPr>
              <a:t> Example of guest speakers: Jackie </a:t>
            </a:r>
            <a:r>
              <a:rPr lang="en-US" sz="2200" dirty="0" err="1">
                <a:solidFill>
                  <a:schemeClr val="bg1"/>
                </a:solidFill>
              </a:rPr>
              <a:t>Herigodt</a:t>
            </a:r>
            <a:r>
              <a:rPr lang="en-US" sz="2200" dirty="0">
                <a:solidFill>
                  <a:schemeClr val="bg1"/>
                </a:solidFill>
              </a:rPr>
              <a:t> [Director of Partnership and Engagement with </a:t>
            </a:r>
            <a:r>
              <a:rPr lang="en-US" sz="2200" dirty="0" err="1">
                <a:solidFill>
                  <a:schemeClr val="bg1"/>
                </a:solidFill>
              </a:rPr>
              <a:t>Imerman</a:t>
            </a:r>
            <a:r>
              <a:rPr lang="en-US" sz="2200" dirty="0">
                <a:solidFill>
                  <a:schemeClr val="bg1"/>
                </a:solidFill>
              </a:rPr>
              <a:t> Angels]; Monica Bryant [Chief Operating Officer with Triage Cancer]; Jill Meyer-Lippert [RDH with Side Effect Support; Social Worker with local palliative care/hospice agency]</a:t>
            </a:r>
          </a:p>
          <a:p>
            <a:pPr>
              <a:buFont typeface="Wingdings" panose="05000000000000000000" pitchFamily="2" charset="2"/>
              <a:buChar char="q"/>
            </a:pPr>
            <a:r>
              <a:rPr lang="en-US" sz="2200" dirty="0">
                <a:solidFill>
                  <a:schemeClr val="bg1"/>
                </a:solidFill>
              </a:rPr>
              <a:t> All men attended one session</a:t>
            </a:r>
          </a:p>
        </p:txBody>
      </p:sp>
    </p:spTree>
    <p:extLst>
      <p:ext uri="{BB962C8B-B14F-4D97-AF65-F5344CB8AC3E}">
        <p14:creationId xmlns:p14="http://schemas.microsoft.com/office/powerpoint/2010/main" val="1739669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B59C-D70D-469E-A71D-930B5AA5200C}"/>
              </a:ext>
            </a:extLst>
          </p:cNvPr>
          <p:cNvSpPr>
            <a:spLocks noGrp="1"/>
          </p:cNvSpPr>
          <p:nvPr>
            <p:ph type="title"/>
          </p:nvPr>
        </p:nvSpPr>
        <p:spPr>
          <a:solidFill>
            <a:schemeClr val="accent5">
              <a:lumMod val="60000"/>
              <a:lumOff val="40000"/>
            </a:schemeClr>
          </a:solidFill>
        </p:spPr>
        <p:txBody>
          <a:bodyPr/>
          <a:lstStyle/>
          <a:p>
            <a:pPr algn="ctr"/>
            <a:r>
              <a:rPr lang="en-US" dirty="0"/>
              <a:t>Together We Heal [NWCC’s Grief Support Group]: </a:t>
            </a:r>
          </a:p>
        </p:txBody>
      </p:sp>
      <p:sp>
        <p:nvSpPr>
          <p:cNvPr id="3" name="Content Placeholder 2">
            <a:extLst>
              <a:ext uri="{FF2B5EF4-FFF2-40B4-BE49-F238E27FC236}">
                <a16:creationId xmlns:a16="http://schemas.microsoft.com/office/drawing/2014/main" id="{B0627BA0-AB45-400A-A211-5969F25747DB}"/>
              </a:ext>
            </a:extLst>
          </p:cNvPr>
          <p:cNvSpPr>
            <a:spLocks noGrp="1"/>
          </p:cNvSpPr>
          <p:nvPr>
            <p:ph idx="1"/>
          </p:nvPr>
        </p:nvSpPr>
        <p:spPr>
          <a:xfrm>
            <a:off x="657224" y="2328921"/>
            <a:ext cx="10753725" cy="3766185"/>
          </a:xfrm>
          <a:solidFill>
            <a:schemeClr val="accent5">
              <a:lumMod val="60000"/>
              <a:lumOff val="40000"/>
            </a:schemeClr>
          </a:solidFill>
        </p:spPr>
        <p:txBody>
          <a:bodyPr/>
          <a:lstStyle/>
          <a:p>
            <a:pPr>
              <a:buFont typeface="Wingdings" panose="05000000000000000000" pitchFamily="2" charset="2"/>
              <a:buChar char="q"/>
            </a:pPr>
            <a:r>
              <a:rPr lang="en-US" sz="2200" dirty="0">
                <a:solidFill>
                  <a:schemeClr val="bg1"/>
                </a:solidFill>
              </a:rPr>
              <a:t> Open to patients diagnosed with stage IV cancer or if you have lost a loved one to cancer [regardless of time since passing of loved one]</a:t>
            </a:r>
          </a:p>
          <a:p>
            <a:pPr>
              <a:buFont typeface="Wingdings" panose="05000000000000000000" pitchFamily="2" charset="2"/>
              <a:buChar char="q"/>
            </a:pPr>
            <a:r>
              <a:rPr lang="en-US" sz="2200" dirty="0">
                <a:solidFill>
                  <a:schemeClr val="bg1"/>
                </a:solidFill>
              </a:rPr>
              <a:t> Meets monthly on the first Tuesday of the month </a:t>
            </a:r>
          </a:p>
          <a:p>
            <a:pPr>
              <a:buFont typeface="Wingdings" panose="05000000000000000000" pitchFamily="2" charset="2"/>
              <a:buChar char="q"/>
            </a:pPr>
            <a:r>
              <a:rPr lang="en-US" sz="2200" dirty="0">
                <a:solidFill>
                  <a:schemeClr val="bg1"/>
                </a:solidFill>
              </a:rPr>
              <a:t> In person only </a:t>
            </a:r>
          </a:p>
          <a:p>
            <a:pPr>
              <a:buFont typeface="Wingdings" panose="05000000000000000000" pitchFamily="2" charset="2"/>
              <a:buChar char="q"/>
            </a:pPr>
            <a:r>
              <a:rPr lang="en-US" sz="2200" dirty="0">
                <a:solidFill>
                  <a:schemeClr val="bg1"/>
                </a:solidFill>
              </a:rPr>
              <a:t> Hoping to utilize guest speakers, periodically </a:t>
            </a:r>
          </a:p>
          <a:p>
            <a:pPr>
              <a:buFont typeface="Wingdings" panose="05000000000000000000" pitchFamily="2" charset="2"/>
              <a:buChar char="q"/>
            </a:pPr>
            <a:r>
              <a:rPr lang="en-US" sz="2200" dirty="0">
                <a:solidFill>
                  <a:schemeClr val="bg1"/>
                </a:solidFill>
              </a:rPr>
              <a:t> Purpose: Grief can be overwhelming, isolating and have profound impacts on the way we live our lives. Together, we will learn about the different types of grief, effects grief can have, healthy coping skills and so much more. While we navigate these waters, we will also create a safe space for sharing our experiences with loss.</a:t>
            </a:r>
          </a:p>
          <a:p>
            <a:endParaRPr lang="en-US" dirty="0"/>
          </a:p>
          <a:p>
            <a:endParaRPr lang="en-US" dirty="0"/>
          </a:p>
        </p:txBody>
      </p:sp>
    </p:spTree>
    <p:extLst>
      <p:ext uri="{BB962C8B-B14F-4D97-AF65-F5344CB8AC3E}">
        <p14:creationId xmlns:p14="http://schemas.microsoft.com/office/powerpoint/2010/main" val="42645293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DB59C-D70D-469E-A71D-930B5AA5200C}"/>
              </a:ext>
            </a:extLst>
          </p:cNvPr>
          <p:cNvSpPr>
            <a:spLocks noGrp="1"/>
          </p:cNvSpPr>
          <p:nvPr>
            <p:ph type="title"/>
          </p:nvPr>
        </p:nvSpPr>
        <p:spPr>
          <a:xfrm>
            <a:off x="676655" y="754728"/>
            <a:ext cx="10278254" cy="580602"/>
          </a:xfrm>
          <a:solidFill>
            <a:schemeClr val="accent5">
              <a:lumMod val="60000"/>
              <a:lumOff val="40000"/>
            </a:schemeClr>
          </a:solidFill>
        </p:spPr>
        <p:txBody>
          <a:bodyPr>
            <a:noAutofit/>
          </a:bodyPr>
          <a:lstStyle/>
          <a:p>
            <a:pPr algn="ctr"/>
            <a:r>
              <a:rPr lang="en-US" dirty="0"/>
              <a:t>Oncology Health Fair:</a:t>
            </a:r>
          </a:p>
        </p:txBody>
      </p:sp>
      <p:sp>
        <p:nvSpPr>
          <p:cNvPr id="3" name="Content Placeholder 2">
            <a:extLst>
              <a:ext uri="{FF2B5EF4-FFF2-40B4-BE49-F238E27FC236}">
                <a16:creationId xmlns:a16="http://schemas.microsoft.com/office/drawing/2014/main" id="{B0627BA0-AB45-400A-A211-5969F25747DB}"/>
              </a:ext>
            </a:extLst>
          </p:cNvPr>
          <p:cNvSpPr>
            <a:spLocks noGrp="1"/>
          </p:cNvSpPr>
          <p:nvPr>
            <p:ph idx="1"/>
          </p:nvPr>
        </p:nvSpPr>
        <p:spPr>
          <a:xfrm>
            <a:off x="676656" y="1800808"/>
            <a:ext cx="10278253" cy="4170784"/>
          </a:xfrm>
          <a:solidFill>
            <a:schemeClr val="accent5">
              <a:lumMod val="60000"/>
              <a:lumOff val="40000"/>
            </a:schemeClr>
          </a:solidFill>
        </p:spPr>
        <p:txBody>
          <a:bodyPr>
            <a:normAutofit fontScale="92500" lnSpcReduction="10000"/>
          </a:bodyPr>
          <a:lstStyle/>
          <a:p>
            <a:pPr>
              <a:buFont typeface="Wingdings" panose="05000000000000000000" pitchFamily="2" charset="2"/>
              <a:buChar char="q"/>
            </a:pPr>
            <a:r>
              <a:rPr lang="en-US" dirty="0">
                <a:solidFill>
                  <a:schemeClr val="bg1"/>
                </a:solidFill>
              </a:rPr>
              <a:t> First annual- held on October 11, 2024 at the Northwood Technical College in Ashland. </a:t>
            </a:r>
          </a:p>
          <a:p>
            <a:pPr>
              <a:buFont typeface="Wingdings" panose="05000000000000000000" pitchFamily="2" charset="2"/>
              <a:buChar char="q"/>
            </a:pPr>
            <a:r>
              <a:rPr lang="en-US" dirty="0">
                <a:solidFill>
                  <a:schemeClr val="bg1"/>
                </a:solidFill>
              </a:rPr>
              <a:t> Cancer has a way of impacting people in all aspects of their lives from physically to socially to spiritually to financially and so much more. Come join the Northwest Wisconsin Cancer Center [NWCC] on Friday, October 11</a:t>
            </a:r>
            <a:r>
              <a:rPr lang="en-US" baseline="30000" dirty="0">
                <a:solidFill>
                  <a:schemeClr val="bg1"/>
                </a:solidFill>
              </a:rPr>
              <a:t>th</a:t>
            </a:r>
            <a:r>
              <a:rPr lang="en-US" dirty="0">
                <a:solidFill>
                  <a:schemeClr val="bg1"/>
                </a:solidFill>
              </a:rPr>
              <a:t> 9:00 am-2:00 pm at the Northwood Technical College for an oncology health fair. There will be local, state and national vendors and agencies that are both directly and indirectly related to cancer. </a:t>
            </a:r>
          </a:p>
          <a:p>
            <a:pPr>
              <a:buFont typeface="Wingdings" panose="05000000000000000000" pitchFamily="2" charset="2"/>
              <a:buChar char="q"/>
            </a:pPr>
            <a:r>
              <a:rPr lang="en-US" dirty="0">
                <a:solidFill>
                  <a:schemeClr val="bg1"/>
                </a:solidFill>
              </a:rPr>
              <a:t> We had over 40 attendees and 16 local, State and National agencies that provide direct and indirect care to patients diagnosed with cancer and their loved ones</a:t>
            </a:r>
          </a:p>
          <a:p>
            <a:pPr>
              <a:buFont typeface="Wingdings" panose="05000000000000000000" pitchFamily="2" charset="2"/>
              <a:buChar char="q"/>
            </a:pPr>
            <a:r>
              <a:rPr lang="en-US" dirty="0">
                <a:solidFill>
                  <a:schemeClr val="bg1"/>
                </a:solidFill>
              </a:rPr>
              <a:t> Had lunch catered in.</a:t>
            </a:r>
          </a:p>
          <a:p>
            <a:pPr>
              <a:buFont typeface="Wingdings" panose="05000000000000000000" pitchFamily="2" charset="2"/>
              <a:buChar char="q"/>
            </a:pPr>
            <a:r>
              <a:rPr lang="en-US" dirty="0">
                <a:solidFill>
                  <a:schemeClr val="bg1"/>
                </a:solidFill>
              </a:rPr>
              <a:t> Will be hosting 2</a:t>
            </a:r>
            <a:r>
              <a:rPr lang="en-US" baseline="30000" dirty="0">
                <a:solidFill>
                  <a:schemeClr val="bg1"/>
                </a:solidFill>
              </a:rPr>
              <a:t>nd</a:t>
            </a:r>
            <a:r>
              <a:rPr lang="en-US" dirty="0">
                <a:solidFill>
                  <a:schemeClr val="bg1"/>
                </a:solidFill>
              </a:rPr>
              <a:t> annual event this fall with the hopes of offering a few different presenters [scattered throughout the day; some potential topics: end-of life planning; a patient’s personal journey with cancer and how the caregiver can care for themselves].</a:t>
            </a:r>
          </a:p>
        </p:txBody>
      </p:sp>
    </p:spTree>
    <p:extLst>
      <p:ext uri="{BB962C8B-B14F-4D97-AF65-F5344CB8AC3E}">
        <p14:creationId xmlns:p14="http://schemas.microsoft.com/office/powerpoint/2010/main" val="78165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AF12F-F8E6-4C57-9623-75AF22BCC864}"/>
              </a:ext>
            </a:extLst>
          </p:cNvPr>
          <p:cNvSpPr>
            <a:spLocks noGrp="1"/>
          </p:cNvSpPr>
          <p:nvPr>
            <p:ph type="title"/>
          </p:nvPr>
        </p:nvSpPr>
        <p:spPr>
          <a:xfrm>
            <a:off x="657224" y="499533"/>
            <a:ext cx="10772775" cy="1199871"/>
          </a:xfrm>
        </p:spPr>
        <p:txBody>
          <a:bodyPr/>
          <a:lstStyle/>
          <a:p>
            <a:r>
              <a:rPr lang="en-US" dirty="0"/>
              <a:t>Challenges We are Currently Facing:</a:t>
            </a:r>
          </a:p>
        </p:txBody>
      </p:sp>
      <p:sp>
        <p:nvSpPr>
          <p:cNvPr id="3" name="Content Placeholder 2">
            <a:extLst>
              <a:ext uri="{FF2B5EF4-FFF2-40B4-BE49-F238E27FC236}">
                <a16:creationId xmlns:a16="http://schemas.microsoft.com/office/drawing/2014/main" id="{2360AB19-A782-44D6-8E97-8D804708C3E6}"/>
              </a:ext>
            </a:extLst>
          </p:cNvPr>
          <p:cNvSpPr>
            <a:spLocks noGrp="1"/>
          </p:cNvSpPr>
          <p:nvPr>
            <p:ph idx="1"/>
          </p:nvPr>
        </p:nvSpPr>
        <p:spPr>
          <a:xfrm>
            <a:off x="676656" y="2011681"/>
            <a:ext cx="4412929" cy="4346786"/>
          </a:xfrm>
        </p:spPr>
        <p:txBody>
          <a:bodyPr>
            <a:normAutofit/>
          </a:bodyPr>
          <a:lstStyle/>
          <a:p>
            <a:pPr>
              <a:buFont typeface="Wingdings" panose="05000000000000000000" pitchFamily="2" charset="2"/>
              <a:buChar char="q"/>
            </a:pPr>
            <a:r>
              <a:rPr lang="en-US" sz="2200" dirty="0">
                <a:solidFill>
                  <a:schemeClr val="bg1"/>
                </a:solidFill>
              </a:rPr>
              <a:t> Space </a:t>
            </a:r>
          </a:p>
          <a:p>
            <a:pPr marL="0" indent="0">
              <a:buNone/>
            </a:pPr>
            <a:r>
              <a:rPr lang="en-US" sz="2200" dirty="0">
                <a:solidFill>
                  <a:schemeClr val="bg1"/>
                </a:solidFill>
              </a:rPr>
              <a:t>** In the process of planning for expansion. Infusion volume has increased 30% in the past year.</a:t>
            </a:r>
          </a:p>
          <a:p>
            <a:pPr marL="0" indent="0">
              <a:buNone/>
            </a:pPr>
            <a:endParaRPr lang="en-US" sz="2200" dirty="0">
              <a:solidFill>
                <a:schemeClr val="bg1"/>
              </a:solidFill>
            </a:endParaRPr>
          </a:p>
          <a:p>
            <a:pPr marL="0" indent="0">
              <a:buNone/>
            </a:pPr>
            <a:endParaRPr lang="en-US" sz="2200" dirty="0">
              <a:solidFill>
                <a:schemeClr val="bg1"/>
              </a:solidFill>
            </a:endParaRPr>
          </a:p>
          <a:p>
            <a:pPr>
              <a:buFont typeface="Wingdings" panose="05000000000000000000" pitchFamily="2" charset="2"/>
              <a:buChar char="q"/>
            </a:pPr>
            <a:r>
              <a:rPr lang="en-US" sz="2200" dirty="0">
                <a:solidFill>
                  <a:schemeClr val="bg1"/>
                </a:solidFill>
              </a:rPr>
              <a:t> Staffing due to rural setting</a:t>
            </a:r>
          </a:p>
          <a:p>
            <a:pPr marL="4572" lvl="1" indent="0">
              <a:buNone/>
            </a:pPr>
            <a:r>
              <a:rPr lang="en-US" sz="2200" dirty="0">
                <a:solidFill>
                  <a:schemeClr val="bg1"/>
                </a:solidFill>
              </a:rPr>
              <a:t>** Needing to utilize travelers to help address increase in volume. </a:t>
            </a:r>
          </a:p>
          <a:p>
            <a:endParaRPr lang="en-US" dirty="0"/>
          </a:p>
        </p:txBody>
      </p:sp>
      <p:pic>
        <p:nvPicPr>
          <p:cNvPr id="2050" name="Picture 2" descr="Why you need to have a global expansion strategy">
            <a:extLst>
              <a:ext uri="{FF2B5EF4-FFF2-40B4-BE49-F238E27FC236}">
                <a16:creationId xmlns:a16="http://schemas.microsoft.com/office/drawing/2014/main" id="{B8A5C1AF-5EC4-47EC-818E-41F1C29FA1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4038" y="2370825"/>
            <a:ext cx="5633049" cy="28165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3222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276350" y="3543300"/>
            <a:ext cx="9074150" cy="1219200"/>
          </a:xfrm>
        </p:spPr>
        <p:txBody>
          <a:bodyPr vert="horz" lIns="91440" tIns="45720" rIns="91440" bIns="45720" rtlCol="0" anchor="t">
            <a:noAutofit/>
          </a:bodyPr>
          <a:lstStyle/>
          <a:p>
            <a:r>
              <a:rPr lang="en-US" sz="6000" dirty="0">
                <a:latin typeface="Gotham"/>
                <a:cs typeface="Arial"/>
              </a:rPr>
              <a:t>Hayward Regional Meeting</a:t>
            </a:r>
          </a:p>
        </p:txBody>
      </p:sp>
      <p:sp>
        <p:nvSpPr>
          <p:cNvPr id="96275" name="Rectangle 19"/>
          <p:cNvSpPr>
            <a:spLocks noChangeArrowheads="1"/>
          </p:cNvSpPr>
          <p:nvPr/>
        </p:nvSpPr>
        <p:spPr bwMode="auto">
          <a:xfrm>
            <a:off x="3352800" y="3886200"/>
            <a:ext cx="6553200" cy="533400"/>
          </a:xfrm>
          <a:prstGeom prst="rect">
            <a:avLst/>
          </a:prstGeom>
          <a:noFill/>
          <a:ln w="9525">
            <a:noFill/>
            <a:miter lim="800000"/>
            <a:headEnd/>
            <a:tailEnd/>
          </a:ln>
          <a:effectLst/>
        </p:spPr>
        <p:txBody>
          <a:bodyPr anchor="ctr"/>
          <a:lstStyle/>
          <a:p>
            <a:pPr>
              <a:spcBef>
                <a:spcPct val="0"/>
              </a:spcBef>
            </a:pPr>
            <a:endParaRPr lang="en-US" sz="2800">
              <a:solidFill>
                <a:schemeClr val="tx2"/>
              </a:solidFill>
            </a:endParaRPr>
          </a:p>
        </p:txBody>
      </p:sp>
      <p:sp>
        <p:nvSpPr>
          <p:cNvPr id="4" name="Rectangle 3">
            <a:extLst>
              <a:ext uri="{FF2B5EF4-FFF2-40B4-BE49-F238E27FC236}">
                <a16:creationId xmlns:a16="http://schemas.microsoft.com/office/drawing/2014/main" id="{23514366-68EB-44ED-D536-EA3C7693EB5D}"/>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5">
            <a:lumMod val="60000"/>
            <a:lumOff val="4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360AB19-A782-44D6-8E97-8D804708C3E6}"/>
              </a:ext>
            </a:extLst>
          </p:cNvPr>
          <p:cNvSpPr>
            <a:spLocks noGrp="1"/>
          </p:cNvSpPr>
          <p:nvPr>
            <p:ph idx="1"/>
          </p:nvPr>
        </p:nvSpPr>
        <p:spPr>
          <a:xfrm>
            <a:off x="186612" y="2011680"/>
            <a:ext cx="11859208" cy="3726647"/>
          </a:xfrm>
        </p:spPr>
        <p:txBody>
          <a:bodyPr>
            <a:normAutofit/>
          </a:bodyPr>
          <a:lstStyle/>
          <a:p>
            <a:r>
              <a:rPr lang="en-US" sz="2200" dirty="0">
                <a:solidFill>
                  <a:schemeClr val="bg1"/>
                </a:solidFill>
              </a:rPr>
              <a:t>Thank you to Wisconsin Cancer Collaborative for allowing us to take part both in the work they are trying to do across the State. Also, thank you for allowing us to speak today about who we are as an agency, where we hope to go and current challenges we are facing.</a:t>
            </a:r>
          </a:p>
          <a:p>
            <a:endParaRPr lang="en-US" sz="2200" dirty="0">
              <a:solidFill>
                <a:schemeClr val="bg1"/>
              </a:solidFill>
            </a:endParaRPr>
          </a:p>
          <a:p>
            <a:r>
              <a:rPr lang="en-US" sz="2200" dirty="0">
                <a:solidFill>
                  <a:schemeClr val="bg1"/>
                </a:solidFill>
              </a:rPr>
              <a:t>If you have any questions or would like to reach out:</a:t>
            </a:r>
          </a:p>
          <a:p>
            <a:pPr lvl="1"/>
            <a:r>
              <a:rPr lang="en-US" sz="2200" dirty="0">
                <a:solidFill>
                  <a:schemeClr val="bg1"/>
                </a:solidFill>
              </a:rPr>
              <a:t>* Laura Martinsen, Social Worker		* Amanda McKuen, Operations Manager</a:t>
            </a:r>
          </a:p>
          <a:p>
            <a:pPr lvl="1"/>
            <a:r>
              <a:rPr lang="en-US" sz="2200" dirty="0">
                <a:solidFill>
                  <a:schemeClr val="bg1"/>
                </a:solidFill>
              </a:rPr>
              <a:t>715-685-5004				715-685-5276</a:t>
            </a:r>
          </a:p>
          <a:p>
            <a:pPr lvl="1"/>
            <a:r>
              <a:rPr lang="en-US" sz="2200" dirty="0">
                <a:hlinkClick r:id="rId2"/>
              </a:rPr>
              <a:t>lamartinsen@tamarackhealth.org</a:t>
            </a:r>
            <a:r>
              <a:rPr lang="en-US" sz="2200" dirty="0"/>
              <a:t>		</a:t>
            </a:r>
            <a:r>
              <a:rPr lang="en-US" sz="2200" dirty="0">
                <a:hlinkClick r:id="rId3"/>
              </a:rPr>
              <a:t>almckuen@northwestwisconsincancercenter.com</a:t>
            </a:r>
            <a:r>
              <a:rPr lang="en-US" sz="2200" dirty="0"/>
              <a:t> </a:t>
            </a:r>
            <a:r>
              <a:rPr lang="en-US" dirty="0"/>
              <a:t>	</a:t>
            </a:r>
          </a:p>
        </p:txBody>
      </p:sp>
      <p:sp>
        <p:nvSpPr>
          <p:cNvPr id="5" name="Title 4">
            <a:extLst>
              <a:ext uri="{FF2B5EF4-FFF2-40B4-BE49-F238E27FC236}">
                <a16:creationId xmlns:a16="http://schemas.microsoft.com/office/drawing/2014/main" id="{E8B06E9B-9902-47AE-B0B6-49993106FEB5}"/>
              </a:ext>
            </a:extLst>
          </p:cNvPr>
          <p:cNvSpPr>
            <a:spLocks noGrp="1"/>
          </p:cNvSpPr>
          <p:nvPr>
            <p:ph type="title"/>
          </p:nvPr>
        </p:nvSpPr>
        <p:spPr>
          <a:xfrm>
            <a:off x="713209" y="290574"/>
            <a:ext cx="3970760" cy="1658198"/>
          </a:xfrm>
        </p:spPr>
        <p:txBody>
          <a:bodyPr/>
          <a:lstStyle/>
          <a:p>
            <a:r>
              <a:rPr lang="en-US" dirty="0"/>
              <a:t>Thank you!</a:t>
            </a:r>
          </a:p>
        </p:txBody>
      </p:sp>
    </p:spTree>
    <p:extLst>
      <p:ext uri="{BB962C8B-B14F-4D97-AF65-F5344CB8AC3E}">
        <p14:creationId xmlns:p14="http://schemas.microsoft.com/office/powerpoint/2010/main" val="33044673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40258" y="694809"/>
            <a:ext cx="10715964" cy="4144962"/>
          </a:xfrm>
        </p:spPr>
        <p:txBody>
          <a:bodyPr vert="horz" lIns="91440" tIns="45720" rIns="91440" bIns="45720" rtlCol="0" anchor="t">
            <a:normAutofit/>
          </a:bodyPr>
          <a:lstStyle/>
          <a:p>
            <a:pPr marL="0" indent="0" algn="ctr">
              <a:buNone/>
            </a:pPr>
            <a:r>
              <a:rPr lang="en-US" sz="4800" dirty="0">
                <a:solidFill>
                  <a:srgbClr val="224FB2"/>
                </a:solidFill>
                <a:latin typeface="Gotham"/>
                <a:cs typeface="Arial"/>
              </a:rPr>
              <a:t>Table Discussions</a:t>
            </a:r>
            <a:endParaRPr lang="en-US" sz="4800" dirty="0">
              <a:solidFill>
                <a:srgbClr val="224FB2"/>
              </a:solidFill>
              <a:latin typeface="Gotham" panose="02000604030000020004" pitchFamily="50" charset="0"/>
            </a:endParaRPr>
          </a:p>
          <a:p>
            <a:pPr marL="0" indent="0" algn="ctr">
              <a:buNone/>
            </a:pPr>
            <a:br>
              <a:rPr lang="en-US" sz="5000" i="1" dirty="0">
                <a:solidFill>
                  <a:srgbClr val="224FB2"/>
                </a:solidFill>
                <a:latin typeface="Gotham"/>
                <a:cs typeface="Arial"/>
              </a:rPr>
            </a:br>
            <a:br>
              <a:rPr lang="en-US" sz="5000" i="1" dirty="0">
                <a:latin typeface="Gotham"/>
                <a:cs typeface="Arial"/>
              </a:rPr>
            </a:br>
            <a:endParaRPr lang="en-US" sz="5000" i="1">
              <a:solidFill>
                <a:srgbClr val="224FB2"/>
              </a:solidFill>
              <a:latin typeface="Gotham"/>
              <a:cs typeface="Arial"/>
            </a:endParaRPr>
          </a:p>
        </p:txBody>
      </p:sp>
      <p:sp>
        <p:nvSpPr>
          <p:cNvPr id="4" name="Rectangle 3">
            <a:extLst>
              <a:ext uri="{FF2B5EF4-FFF2-40B4-BE49-F238E27FC236}">
                <a16:creationId xmlns:a16="http://schemas.microsoft.com/office/drawing/2014/main" id="{AFEEB26A-DA18-8B9E-DB7F-2E977D807F3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797564"/>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38018" y="433668"/>
            <a:ext cx="10715964" cy="1085055"/>
          </a:xfrm>
        </p:spPr>
        <p:txBody>
          <a:bodyPr vert="horz" lIns="91440" tIns="45720" rIns="91440" bIns="45720" rtlCol="0" anchor="t">
            <a:normAutofit/>
          </a:bodyPr>
          <a:lstStyle/>
          <a:p>
            <a:pPr marL="0" indent="0" algn="ctr">
              <a:buNone/>
            </a:pPr>
            <a:r>
              <a:rPr lang="en-US" sz="6000">
                <a:solidFill>
                  <a:srgbClr val="224FB2"/>
                </a:solidFill>
                <a:latin typeface="Gotham" panose="02000604030000020004" pitchFamily="50" charset="0"/>
              </a:rPr>
              <a:t>Community Spotlight</a:t>
            </a:r>
          </a:p>
          <a:p>
            <a:pPr marL="0" indent="0" algn="ctr">
              <a:buNone/>
            </a:pPr>
            <a:endParaRPr lang="en-US" sz="6000">
              <a:solidFill>
                <a:srgbClr val="224FB2"/>
              </a:solidFill>
              <a:latin typeface="Gotham" panose="02000604030000020004" pitchFamily="50" charset="0"/>
            </a:endParaRPr>
          </a:p>
          <a:p>
            <a:pPr marL="0" indent="0" algn="ctr">
              <a:buNone/>
            </a:pPr>
            <a:endParaRPr lang="en-US" sz="2400" b="0">
              <a:solidFill>
                <a:srgbClr val="013998"/>
              </a:solidFill>
              <a:latin typeface="Segoe UI"/>
              <a:cs typeface="Segoe UI"/>
            </a:endParaRPr>
          </a:p>
        </p:txBody>
      </p:sp>
      <p:pic>
        <p:nvPicPr>
          <p:cNvPr id="2" name="Picture 1" descr="A person with short hair wearing a blue shirt and red earrings&#10;&#10;AI-generated content may be incorrect.">
            <a:extLst>
              <a:ext uri="{FF2B5EF4-FFF2-40B4-BE49-F238E27FC236}">
                <a16:creationId xmlns:a16="http://schemas.microsoft.com/office/drawing/2014/main" id="{E274A89C-71D7-C8D5-2BB5-392FE88B4E0E}"/>
              </a:ext>
            </a:extLst>
          </p:cNvPr>
          <p:cNvPicPr>
            <a:picLocks noChangeAspect="1"/>
          </p:cNvPicPr>
          <p:nvPr/>
        </p:nvPicPr>
        <p:blipFill>
          <a:blip r:embed="rId3"/>
          <a:stretch>
            <a:fillRect/>
          </a:stretch>
        </p:blipFill>
        <p:spPr>
          <a:xfrm>
            <a:off x="1248404" y="1775566"/>
            <a:ext cx="2202899" cy="33043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81146A0D-6CD7-78EB-5D1F-699C538550DA}"/>
              </a:ext>
            </a:extLst>
          </p:cNvPr>
          <p:cNvSpPr txBox="1"/>
          <p:nvPr/>
        </p:nvSpPr>
        <p:spPr>
          <a:xfrm>
            <a:off x="4050019" y="2230719"/>
            <a:ext cx="7841968" cy="218521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rgbClr val="013998"/>
                </a:solidFill>
                <a:ea typeface="+mn-lt"/>
                <a:cs typeface="+mn-lt"/>
              </a:rPr>
              <a:t>Charmaine Swan, Manager, Advocacy &amp; Public Policy</a:t>
            </a:r>
            <a:br>
              <a:rPr lang="en-US" sz="2400" b="1" dirty="0">
                <a:solidFill>
                  <a:srgbClr val="013998"/>
                </a:solidFill>
                <a:ea typeface="+mn-lt"/>
                <a:cs typeface="+mn-lt"/>
              </a:rPr>
            </a:br>
            <a:r>
              <a:rPr lang="en-US" sz="2000" dirty="0">
                <a:solidFill>
                  <a:srgbClr val="013998"/>
                </a:solidFill>
                <a:latin typeface="Arial"/>
                <a:ea typeface="+mn-lt"/>
                <a:cs typeface="Arial"/>
              </a:rPr>
              <a:t>American Lung Association in Wisconsin</a:t>
            </a:r>
            <a:br>
              <a:rPr lang="en-US" sz="2000" dirty="0">
                <a:solidFill>
                  <a:srgbClr val="013998"/>
                </a:solidFill>
                <a:latin typeface="Arial"/>
                <a:ea typeface="+mn-lt"/>
                <a:cs typeface="Arial"/>
              </a:rPr>
            </a:br>
            <a:r>
              <a:rPr lang="en-US" sz="2000" dirty="0">
                <a:solidFill>
                  <a:srgbClr val="013998"/>
                </a:solidFill>
                <a:latin typeface="Arial"/>
                <a:ea typeface="+mn-lt"/>
                <a:cs typeface="Arial"/>
              </a:rPr>
              <a:t>Northwest Wisconsin Lung Health Alliance</a:t>
            </a:r>
            <a:br>
              <a:rPr lang="en-US" sz="2400" b="1" dirty="0">
                <a:solidFill>
                  <a:srgbClr val="013998"/>
                </a:solidFill>
                <a:ea typeface="+mn-lt"/>
                <a:cs typeface="+mn-lt"/>
              </a:rPr>
            </a:br>
            <a:endParaRPr lang="en-US" sz="2400" b="1" dirty="0">
              <a:ea typeface="+mn-lt"/>
              <a:cs typeface="+mn-lt"/>
            </a:endParaRPr>
          </a:p>
          <a:p>
            <a:br>
              <a:rPr lang="en-US" sz="2400" b="1" dirty="0">
                <a:ea typeface="+mn-lt"/>
                <a:cs typeface="+mn-lt"/>
              </a:rPr>
            </a:br>
            <a:endParaRPr lang="en-US" sz="2400" b="1">
              <a:solidFill>
                <a:srgbClr val="013998"/>
              </a:solidFill>
              <a:latin typeface="Calibri"/>
              <a:ea typeface="Calibri"/>
              <a:cs typeface="Calibri"/>
            </a:endParaRPr>
          </a:p>
        </p:txBody>
      </p:sp>
      <p:sp>
        <p:nvSpPr>
          <p:cNvPr id="8" name="Rectangle 7">
            <a:extLst>
              <a:ext uri="{FF2B5EF4-FFF2-40B4-BE49-F238E27FC236}">
                <a16:creationId xmlns:a16="http://schemas.microsoft.com/office/drawing/2014/main" id="{6ECB7B8B-578D-7261-3413-1EA1BFA99BB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44435809"/>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FF9B81-FD31-236E-A0C8-C85E3559352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1E4279E-3682-9545-C63B-8F2D6F917A7F}"/>
              </a:ext>
            </a:extLst>
          </p:cNvPr>
          <p:cNvSpPr>
            <a:spLocks noGrp="1"/>
          </p:cNvSpPr>
          <p:nvPr>
            <p:ph sz="half" idx="1"/>
          </p:nvPr>
        </p:nvSpPr>
        <p:spPr>
          <a:xfrm>
            <a:off x="740258" y="694809"/>
            <a:ext cx="10715964" cy="4144962"/>
          </a:xfrm>
        </p:spPr>
        <p:txBody>
          <a:bodyPr vert="horz" lIns="91440" tIns="45720" rIns="91440" bIns="45720" rtlCol="0" anchor="t">
            <a:normAutofit/>
          </a:bodyPr>
          <a:lstStyle/>
          <a:p>
            <a:pPr marL="0" indent="0" algn="ctr">
              <a:buNone/>
            </a:pPr>
            <a:r>
              <a:rPr lang="en-US" sz="4800" dirty="0">
                <a:solidFill>
                  <a:srgbClr val="224FB2"/>
                </a:solidFill>
                <a:latin typeface="Gotham"/>
                <a:cs typeface="Arial"/>
              </a:rPr>
              <a:t>Cancer Plan Chapter Discussion</a:t>
            </a:r>
            <a:endParaRPr lang="en-US" sz="4800">
              <a:solidFill>
                <a:srgbClr val="224FB2"/>
              </a:solidFill>
              <a:latin typeface="Gotham" panose="02000604030000020004" pitchFamily="50" charset="0"/>
            </a:endParaRPr>
          </a:p>
          <a:p>
            <a:pPr marL="0" indent="0" algn="ctr">
              <a:buNone/>
            </a:pPr>
            <a:br>
              <a:rPr lang="en-US" sz="5000" i="1" dirty="0">
                <a:solidFill>
                  <a:srgbClr val="224FB2"/>
                </a:solidFill>
                <a:latin typeface="Gotham"/>
                <a:cs typeface="Arial"/>
              </a:rPr>
            </a:br>
            <a:r>
              <a:rPr lang="en-US" sz="5000" i="1">
                <a:solidFill>
                  <a:srgbClr val="224FB2"/>
                </a:solidFill>
                <a:latin typeface="Gotham"/>
                <a:cs typeface="Arial"/>
              </a:rPr>
              <a:t>*Prevention</a:t>
            </a:r>
            <a:br>
              <a:rPr lang="en-US" sz="5000" i="1" dirty="0">
                <a:latin typeface="Gotham"/>
                <a:cs typeface="Arial"/>
              </a:rPr>
            </a:br>
            <a:r>
              <a:rPr lang="en-US" sz="5000" i="1">
                <a:solidFill>
                  <a:srgbClr val="224FB2"/>
                </a:solidFill>
                <a:latin typeface="Gotham"/>
                <a:cs typeface="Arial"/>
              </a:rPr>
              <a:t>*Screening</a:t>
            </a:r>
            <a:br>
              <a:rPr lang="en-US" sz="5000" i="1" dirty="0">
                <a:latin typeface="Gotham"/>
                <a:cs typeface="Arial"/>
              </a:rPr>
            </a:br>
            <a:r>
              <a:rPr lang="en-US" sz="5000" i="1">
                <a:solidFill>
                  <a:srgbClr val="224FB2"/>
                </a:solidFill>
                <a:latin typeface="Gotham"/>
                <a:cs typeface="Arial"/>
              </a:rPr>
              <a:t>*Survivorship</a:t>
            </a:r>
          </a:p>
        </p:txBody>
      </p:sp>
      <p:sp>
        <p:nvSpPr>
          <p:cNvPr id="4" name="Rectangle 3">
            <a:extLst>
              <a:ext uri="{FF2B5EF4-FFF2-40B4-BE49-F238E27FC236}">
                <a16:creationId xmlns:a16="http://schemas.microsoft.com/office/drawing/2014/main" id="{44FFE78F-04F3-73BB-C786-BC4416B3B215}"/>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9599908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0C39C-2793-0ED1-92B6-5CA3104172C8}"/>
              </a:ext>
            </a:extLst>
          </p:cNvPr>
          <p:cNvSpPr>
            <a:spLocks noGrp="1"/>
          </p:cNvSpPr>
          <p:nvPr>
            <p:ph type="title"/>
          </p:nvPr>
        </p:nvSpPr>
        <p:spPr>
          <a:xfrm>
            <a:off x="273570" y="662434"/>
            <a:ext cx="10464800" cy="1143000"/>
          </a:xfrm>
        </p:spPr>
        <p:txBody>
          <a:bodyPr/>
          <a:lstStyle/>
          <a:p>
            <a:r>
              <a:rPr lang="en-US" dirty="0">
                <a:latin typeface="Arial"/>
                <a:cs typeface="Arial"/>
              </a:rPr>
              <a:t>2025 Wisconsin Cancer Summit</a:t>
            </a:r>
          </a:p>
        </p:txBody>
      </p:sp>
      <p:pic>
        <p:nvPicPr>
          <p:cNvPr id="3" name="Picture 2" descr="A white card with text and fireworks&#10;&#10;AI-generated content may be incorrect.">
            <a:extLst>
              <a:ext uri="{FF2B5EF4-FFF2-40B4-BE49-F238E27FC236}">
                <a16:creationId xmlns:a16="http://schemas.microsoft.com/office/drawing/2014/main" id="{3E31B907-E995-A186-3192-3C926C43F223}"/>
              </a:ext>
            </a:extLst>
          </p:cNvPr>
          <p:cNvPicPr>
            <a:picLocks noChangeAspect="1"/>
          </p:cNvPicPr>
          <p:nvPr/>
        </p:nvPicPr>
        <p:blipFill>
          <a:blip r:embed="rId3"/>
          <a:stretch>
            <a:fillRect/>
          </a:stretch>
        </p:blipFill>
        <p:spPr>
          <a:xfrm>
            <a:off x="7371523" y="2132999"/>
            <a:ext cx="4321910" cy="3604994"/>
          </a:xfrm>
          <a:prstGeom prst="rect">
            <a:avLst/>
          </a:prstGeom>
          <a:ln>
            <a:noFill/>
          </a:ln>
          <a:effectLst>
            <a:outerShdw blurRad="292100" dist="139700" dir="2700000" algn="tl" rotWithShape="0">
              <a:srgbClr val="333333">
                <a:alpha val="65000"/>
              </a:srgbClr>
            </a:outerShdw>
          </a:effectLst>
        </p:spPr>
      </p:pic>
      <p:sp>
        <p:nvSpPr>
          <p:cNvPr id="6" name="TextBox 5">
            <a:extLst>
              <a:ext uri="{FF2B5EF4-FFF2-40B4-BE49-F238E27FC236}">
                <a16:creationId xmlns:a16="http://schemas.microsoft.com/office/drawing/2014/main" id="{500B8FD4-780A-0698-D375-72A3B9546C25}"/>
              </a:ext>
            </a:extLst>
          </p:cNvPr>
          <p:cNvSpPr txBox="1"/>
          <p:nvPr/>
        </p:nvSpPr>
        <p:spPr>
          <a:xfrm>
            <a:off x="290474" y="2136338"/>
            <a:ext cx="6900799" cy="2062103"/>
          </a:xfrm>
          <a:prstGeom prst="rect">
            <a:avLst/>
          </a:prstGeom>
          <a:noFill/>
        </p:spPr>
        <p:txBody>
          <a:bodyPr wrap="square" lIns="91440" tIns="45720" rIns="91440" bIns="45720" anchor="t">
            <a:spAutoFit/>
          </a:bodyPr>
          <a:lstStyle/>
          <a:p>
            <a:r>
              <a:rPr lang="en-US" sz="1600" b="1" dirty="0">
                <a:solidFill>
                  <a:srgbClr val="013998"/>
                </a:solidFill>
              </a:rPr>
              <a:t>September 24 &amp; 25 | Glacier Canyon Conference Center | Wisconsin Dells, WI </a:t>
            </a:r>
            <a:br>
              <a:rPr lang="en-US" sz="1600" b="1" dirty="0">
                <a:solidFill>
                  <a:srgbClr val="013998"/>
                </a:solidFill>
              </a:rPr>
            </a:br>
            <a:endParaRPr lang="en-US" sz="1600" b="1" dirty="0">
              <a:solidFill>
                <a:srgbClr val="013998"/>
              </a:solidFill>
              <a:ea typeface="Calibri"/>
              <a:cs typeface="Calibri"/>
            </a:endParaRPr>
          </a:p>
          <a:p>
            <a:r>
              <a:rPr lang="en-US" sz="1600" dirty="0">
                <a:solidFill>
                  <a:srgbClr val="013998"/>
                </a:solidFill>
                <a:ea typeface="+mn-lt"/>
                <a:cs typeface="+mn-lt"/>
              </a:rPr>
              <a:t>The Wisconsin Cancer Collaborative is excited to celebrate 20 years of cancer control and prevention work in Wisconsin with our member organizations. This summit will highlight milestones and successes throughout the coalition's history.</a:t>
            </a:r>
          </a:p>
          <a:p>
            <a:br>
              <a:rPr lang="en-US" sz="1600" dirty="0">
                <a:solidFill>
                  <a:srgbClr val="013998"/>
                </a:solidFill>
                <a:ea typeface="+mn-lt"/>
                <a:cs typeface="+mn-lt"/>
              </a:rPr>
            </a:br>
            <a:r>
              <a:rPr lang="en-US" sz="1600" dirty="0">
                <a:solidFill>
                  <a:srgbClr val="013998"/>
                </a:solidFill>
                <a:ea typeface="+mn-lt"/>
                <a:cs typeface="+mn-lt"/>
              </a:rPr>
              <a:t>The Wisconsin Cancer Summit is free and open to the public. You don't have to be a member to attend, but we would love to have you join us!  Joining is free. </a:t>
            </a:r>
            <a:endParaRPr lang="en-US" sz="1400" dirty="0">
              <a:solidFill>
                <a:srgbClr val="013998"/>
              </a:solidFill>
              <a:ea typeface="Calibri"/>
              <a:cs typeface="Calibri"/>
            </a:endParaRPr>
          </a:p>
        </p:txBody>
      </p:sp>
      <p:sp>
        <p:nvSpPr>
          <p:cNvPr id="5" name="Rectangle 4">
            <a:extLst>
              <a:ext uri="{FF2B5EF4-FFF2-40B4-BE49-F238E27FC236}">
                <a16:creationId xmlns:a16="http://schemas.microsoft.com/office/drawing/2014/main" id="{6601867A-B9AA-36BD-B5F3-62A7F1D0E161}"/>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62580686"/>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7F48C-DE60-47A4-1539-A48AC470161B}"/>
              </a:ext>
            </a:extLst>
          </p:cNvPr>
          <p:cNvSpPr>
            <a:spLocks noGrp="1"/>
          </p:cNvSpPr>
          <p:nvPr>
            <p:ph type="title"/>
          </p:nvPr>
        </p:nvSpPr>
        <p:spPr>
          <a:xfrm>
            <a:off x="812800" y="381000"/>
            <a:ext cx="10564969" cy="1143000"/>
          </a:xfrm>
        </p:spPr>
        <p:txBody>
          <a:bodyPr anchor="t">
            <a:normAutofit/>
          </a:bodyPr>
          <a:lstStyle/>
          <a:p>
            <a:r>
              <a:rPr lang="en-US" dirty="0"/>
              <a:t>2025 Hayward Regional Meeting Survey</a:t>
            </a:r>
          </a:p>
        </p:txBody>
      </p:sp>
      <p:sp>
        <p:nvSpPr>
          <p:cNvPr id="3" name="Content Placeholder 2">
            <a:extLst>
              <a:ext uri="{FF2B5EF4-FFF2-40B4-BE49-F238E27FC236}">
                <a16:creationId xmlns:a16="http://schemas.microsoft.com/office/drawing/2014/main" id="{5B7507C2-1B03-3B36-5994-D06DF1F88700}"/>
              </a:ext>
            </a:extLst>
          </p:cNvPr>
          <p:cNvSpPr>
            <a:spLocks noGrp="1"/>
          </p:cNvSpPr>
          <p:nvPr>
            <p:ph sz="half" idx="1"/>
          </p:nvPr>
        </p:nvSpPr>
        <p:spPr>
          <a:xfrm>
            <a:off x="812800" y="1722438"/>
            <a:ext cx="4978400" cy="3687763"/>
          </a:xfrm>
        </p:spPr>
        <p:txBody>
          <a:bodyPr vert="horz" lIns="91440" tIns="45720" rIns="91440" bIns="45720" rtlCol="0" anchor="t">
            <a:normAutofit/>
          </a:bodyPr>
          <a:lstStyle/>
          <a:p>
            <a:pPr marL="0" indent="0">
              <a:buNone/>
            </a:pPr>
            <a:r>
              <a:rPr lang="en-US" sz="3200">
                <a:latin typeface="Arial"/>
                <a:cs typeface="Arial"/>
              </a:rPr>
              <a:t>Please use the QR code to complete a short survey.</a:t>
            </a:r>
          </a:p>
          <a:p>
            <a:pPr marL="0" indent="0">
              <a:buNone/>
            </a:pPr>
            <a:endParaRPr lang="en-US" sz="3200"/>
          </a:p>
          <a:p>
            <a:pPr marL="0" indent="0">
              <a:buNone/>
            </a:pPr>
            <a:endParaRPr lang="en-US" sz="3200"/>
          </a:p>
          <a:p>
            <a:pPr marL="0" indent="0">
              <a:buNone/>
            </a:pPr>
            <a:endParaRPr lang="en-US" sz="3200"/>
          </a:p>
          <a:p>
            <a:pPr marL="0" indent="0">
              <a:buNone/>
            </a:pPr>
            <a:r>
              <a:rPr lang="en-US" sz="1800">
                <a:latin typeface="Arial"/>
                <a:cs typeface="Arial"/>
              </a:rPr>
              <a:t>(Scan using your camera on your phone)</a:t>
            </a:r>
          </a:p>
        </p:txBody>
      </p:sp>
      <p:pic>
        <p:nvPicPr>
          <p:cNvPr id="4" name="Picture 3" descr="A qr code on a white background&#10;&#10;AI-generated content may be incorrect.">
            <a:extLst>
              <a:ext uri="{FF2B5EF4-FFF2-40B4-BE49-F238E27FC236}">
                <a16:creationId xmlns:a16="http://schemas.microsoft.com/office/drawing/2014/main" id="{E2BC1423-7DA4-E7AB-CF69-854083D8BFB2}"/>
              </a:ext>
            </a:extLst>
          </p:cNvPr>
          <p:cNvPicPr>
            <a:picLocks noChangeAspect="1"/>
          </p:cNvPicPr>
          <p:nvPr/>
        </p:nvPicPr>
        <p:blipFill>
          <a:blip r:embed="rId2"/>
          <a:stretch>
            <a:fillRect/>
          </a:stretch>
        </p:blipFill>
        <p:spPr>
          <a:xfrm>
            <a:off x="6575503" y="1722438"/>
            <a:ext cx="4525963" cy="4525963"/>
          </a:xfrm>
          <a:prstGeom prst="rect">
            <a:avLst/>
          </a:prstGeom>
          <a:noFill/>
        </p:spPr>
      </p:pic>
    </p:spTree>
    <p:extLst>
      <p:ext uri="{BB962C8B-B14F-4D97-AF65-F5344CB8AC3E}">
        <p14:creationId xmlns:p14="http://schemas.microsoft.com/office/powerpoint/2010/main" val="3776998668"/>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62626439"/>
      </p:ext>
    </p:extLst>
  </p:cSld>
  <p:clrMapOvr>
    <a:masterClrMapping/>
  </p:clrMapOvr>
  <mc:AlternateContent xmlns:mc="http://schemas.openxmlformats.org/markup-compatibility/2006" xmlns:p14="http://schemas.microsoft.com/office/powerpoint/2010/main">
    <mc:Choice Requires="p14">
      <p:transition p14:dur="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12" y="520415"/>
            <a:ext cx="10464800" cy="1143000"/>
          </a:xfrm>
        </p:spPr>
        <p:txBody>
          <a:bodyPr anchor="t">
            <a:normAutofit/>
          </a:bodyPr>
          <a:lstStyle/>
          <a:p>
            <a:r>
              <a:rPr lang="en-US"/>
              <a:t>Purpose of the Day</a:t>
            </a:r>
          </a:p>
        </p:txBody>
      </p:sp>
      <p:graphicFrame>
        <p:nvGraphicFramePr>
          <p:cNvPr id="5" name="Content Placeholder 2">
            <a:extLst>
              <a:ext uri="{FF2B5EF4-FFF2-40B4-BE49-F238E27FC236}">
                <a16:creationId xmlns:a16="http://schemas.microsoft.com/office/drawing/2014/main" id="{ACCAB81A-0AF6-5563-E189-5FEAD4739AF3}"/>
              </a:ext>
            </a:extLst>
          </p:cNvPr>
          <p:cNvGraphicFramePr>
            <a:graphicFrameLocks noGrp="1"/>
          </p:cNvGraphicFramePr>
          <p:nvPr>
            <p:ph idx="1"/>
            <p:extLst>
              <p:ext uri="{D42A27DB-BD31-4B8C-83A1-F6EECF244321}">
                <p14:modId xmlns:p14="http://schemas.microsoft.com/office/powerpoint/2010/main" val="129650669"/>
              </p:ext>
            </p:extLst>
          </p:nvPr>
        </p:nvGraphicFramePr>
        <p:xfrm>
          <a:off x="993671" y="1380794"/>
          <a:ext cx="10566400" cy="45259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5" name="Rectangle 44">
            <a:extLst>
              <a:ext uri="{FF2B5EF4-FFF2-40B4-BE49-F238E27FC236}">
                <a16:creationId xmlns:a16="http://schemas.microsoft.com/office/drawing/2014/main" id="{F27F63D9-50E0-31B2-B201-61EEBD05D906}"/>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62535588"/>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0" y="503347"/>
            <a:ext cx="11658531" cy="1143000"/>
          </a:xfrm>
        </p:spPr>
        <p:txBody>
          <a:bodyPr/>
          <a:lstStyle/>
          <a:p>
            <a:r>
              <a:rPr lang="en-US"/>
              <a:t>Agenda</a:t>
            </a:r>
          </a:p>
        </p:txBody>
      </p:sp>
      <p:sp>
        <p:nvSpPr>
          <p:cNvPr id="3" name="Content Placeholder 2"/>
          <p:cNvSpPr>
            <a:spLocks noGrp="1"/>
          </p:cNvSpPr>
          <p:nvPr>
            <p:ph sz="half" idx="1"/>
          </p:nvPr>
        </p:nvSpPr>
        <p:spPr>
          <a:xfrm>
            <a:off x="948792" y="1646347"/>
            <a:ext cx="9632122" cy="4144962"/>
          </a:xfrm>
        </p:spPr>
        <p:txBody>
          <a:bodyPr>
            <a:normAutofit/>
          </a:bodyPr>
          <a:lstStyle/>
          <a:p>
            <a:pPr marL="0" indent="0">
              <a:spcBef>
                <a:spcPts val="500"/>
              </a:spcBef>
              <a:buNone/>
            </a:pPr>
            <a:r>
              <a:rPr lang="en-US" sz="2400">
                <a:solidFill>
                  <a:schemeClr val="tx1"/>
                </a:solidFill>
              </a:rPr>
              <a:t>9:00 </a:t>
            </a:r>
            <a:r>
              <a:rPr lang="en-US" sz="2400" b="0">
                <a:solidFill>
                  <a:schemeClr val="tx1"/>
                </a:solidFill>
              </a:rPr>
              <a:t>	Networking Breakfast</a:t>
            </a:r>
          </a:p>
          <a:p>
            <a:pPr marL="0" indent="0">
              <a:spcBef>
                <a:spcPts val="500"/>
              </a:spcBef>
              <a:buNone/>
            </a:pPr>
            <a:r>
              <a:rPr lang="en-US" sz="2400">
                <a:solidFill>
                  <a:schemeClr val="tx1"/>
                </a:solidFill>
              </a:rPr>
              <a:t>9:45</a:t>
            </a:r>
            <a:r>
              <a:rPr lang="en-US" sz="2400" b="0">
                <a:solidFill>
                  <a:schemeClr val="tx1"/>
                </a:solidFill>
              </a:rPr>
              <a:t>	Welcome</a:t>
            </a:r>
          </a:p>
          <a:p>
            <a:pPr marL="0" indent="0">
              <a:spcBef>
                <a:spcPts val="500"/>
              </a:spcBef>
              <a:buNone/>
            </a:pPr>
            <a:r>
              <a:rPr lang="en-US" sz="2400">
                <a:solidFill>
                  <a:schemeClr val="tx1"/>
                </a:solidFill>
              </a:rPr>
              <a:t>10:00</a:t>
            </a:r>
            <a:r>
              <a:rPr lang="en-US" sz="2400" b="0">
                <a:solidFill>
                  <a:schemeClr val="tx1"/>
                </a:solidFill>
              </a:rPr>
              <a:t>	Community Spotlight</a:t>
            </a:r>
          </a:p>
          <a:p>
            <a:pPr marL="0" indent="0">
              <a:spcBef>
                <a:spcPts val="500"/>
              </a:spcBef>
              <a:buNone/>
            </a:pPr>
            <a:r>
              <a:rPr lang="en-US" sz="2400">
                <a:solidFill>
                  <a:schemeClr val="tx1"/>
                </a:solidFill>
              </a:rPr>
              <a:t>10:15</a:t>
            </a:r>
            <a:r>
              <a:rPr lang="en-US" sz="2400" b="0">
                <a:solidFill>
                  <a:schemeClr val="tx1"/>
                </a:solidFill>
              </a:rPr>
              <a:t>	Roundtable Discussion</a:t>
            </a:r>
          </a:p>
          <a:p>
            <a:pPr marL="0" indent="0">
              <a:spcBef>
                <a:spcPts val="500"/>
              </a:spcBef>
              <a:buNone/>
            </a:pPr>
            <a:r>
              <a:rPr lang="en-US" sz="2400">
                <a:solidFill>
                  <a:schemeClr val="tx1"/>
                </a:solidFill>
              </a:rPr>
              <a:t>10:45</a:t>
            </a:r>
            <a:r>
              <a:rPr lang="en-US" sz="2400" b="0">
                <a:solidFill>
                  <a:schemeClr val="tx1"/>
                </a:solidFill>
              </a:rPr>
              <a:t>	Community Spotlight</a:t>
            </a:r>
          </a:p>
          <a:p>
            <a:pPr marL="0" indent="0">
              <a:spcBef>
                <a:spcPts val="500"/>
              </a:spcBef>
              <a:buNone/>
            </a:pPr>
            <a:r>
              <a:rPr lang="en-US" sz="2400">
                <a:solidFill>
                  <a:schemeClr val="tx1"/>
                </a:solidFill>
              </a:rPr>
              <a:t>11:00</a:t>
            </a:r>
            <a:r>
              <a:rPr lang="en-US" sz="2400" b="0">
                <a:solidFill>
                  <a:schemeClr val="tx1"/>
                </a:solidFill>
              </a:rPr>
              <a:t>	Cancer Plan Chapter Discussion</a:t>
            </a:r>
          </a:p>
          <a:p>
            <a:pPr marL="0" indent="0">
              <a:spcBef>
                <a:spcPts val="500"/>
              </a:spcBef>
              <a:buNone/>
            </a:pPr>
            <a:r>
              <a:rPr lang="en-US" sz="2400">
                <a:solidFill>
                  <a:schemeClr val="tx1"/>
                </a:solidFill>
              </a:rPr>
              <a:t>11:45</a:t>
            </a:r>
            <a:r>
              <a:rPr lang="en-US" sz="2400" b="0">
                <a:solidFill>
                  <a:schemeClr val="tx1"/>
                </a:solidFill>
              </a:rPr>
              <a:t>	Wrap-Up Discussion</a:t>
            </a:r>
          </a:p>
          <a:p>
            <a:pPr marL="0" indent="0">
              <a:spcBef>
                <a:spcPts val="500"/>
              </a:spcBef>
              <a:buNone/>
            </a:pPr>
            <a:r>
              <a:rPr lang="en-US" sz="2400">
                <a:solidFill>
                  <a:schemeClr val="tx1"/>
                </a:solidFill>
              </a:rPr>
              <a:t>12:00</a:t>
            </a:r>
            <a:r>
              <a:rPr lang="en-US" sz="2400" b="0">
                <a:solidFill>
                  <a:schemeClr val="tx1"/>
                </a:solidFill>
              </a:rPr>
              <a:t>	Adjourn</a:t>
            </a:r>
          </a:p>
        </p:txBody>
      </p:sp>
      <p:sp>
        <p:nvSpPr>
          <p:cNvPr id="5" name="Rectangle 4">
            <a:extLst>
              <a:ext uri="{FF2B5EF4-FFF2-40B4-BE49-F238E27FC236}">
                <a16:creationId xmlns:a16="http://schemas.microsoft.com/office/drawing/2014/main" id="{48BD211F-9B81-8227-83BA-30A30D63E024}"/>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9151429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5A9D1E5A-FDE7-3773-3548-701040CDFEBB}"/>
              </a:ext>
            </a:extLst>
          </p:cNvPr>
          <p:cNvSpPr/>
          <p:nvPr/>
        </p:nvSpPr>
        <p:spPr>
          <a:xfrm>
            <a:off x="7061200" y="1930400"/>
            <a:ext cx="4813300" cy="3886200"/>
          </a:xfrm>
          <a:prstGeom prst="rect">
            <a:avLst/>
          </a:prstGeom>
          <a:solidFill>
            <a:srgbClr val="D5D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2662" y="567631"/>
            <a:ext cx="11701838" cy="1143000"/>
          </a:xfrm>
        </p:spPr>
        <p:txBody>
          <a:bodyPr/>
          <a:lstStyle/>
          <a:p>
            <a:r>
              <a:rPr lang="en-US"/>
              <a:t>Become a Wisconsin Cancer Collaborative Member!</a:t>
            </a:r>
          </a:p>
        </p:txBody>
      </p:sp>
      <p:sp>
        <p:nvSpPr>
          <p:cNvPr id="3" name="Content Placeholder 2"/>
          <p:cNvSpPr>
            <a:spLocks noGrp="1"/>
          </p:cNvSpPr>
          <p:nvPr>
            <p:ph sz="half" idx="1"/>
          </p:nvPr>
        </p:nvSpPr>
        <p:spPr>
          <a:xfrm>
            <a:off x="449657" y="1796288"/>
            <a:ext cx="6405938" cy="3886200"/>
          </a:xfrm>
        </p:spPr>
        <p:txBody>
          <a:bodyPr>
            <a:normAutofit/>
          </a:bodyPr>
          <a:lstStyle/>
          <a:p>
            <a:r>
              <a:rPr lang="en-US" b="0">
                <a:solidFill>
                  <a:schemeClr val="tx1"/>
                </a:solidFill>
              </a:rPr>
              <a:t>Online networking directory</a:t>
            </a:r>
          </a:p>
          <a:p>
            <a:r>
              <a:rPr lang="en-US" b="0">
                <a:solidFill>
                  <a:schemeClr val="tx1"/>
                </a:solidFill>
              </a:rPr>
              <a:t>Monthly and quarterly members-only newsletters</a:t>
            </a:r>
          </a:p>
          <a:p>
            <a:r>
              <a:rPr lang="en-US" b="0">
                <a:solidFill>
                  <a:schemeClr val="tx1"/>
                </a:solidFill>
              </a:rPr>
              <a:t>Email alerts with new resources</a:t>
            </a:r>
          </a:p>
          <a:p>
            <a:r>
              <a:rPr lang="en-US" b="0">
                <a:solidFill>
                  <a:schemeClr val="tx1"/>
                </a:solidFill>
              </a:rPr>
              <a:t>Free access to events</a:t>
            </a:r>
          </a:p>
          <a:p>
            <a:r>
              <a:rPr lang="en-US" b="0">
                <a:solidFill>
                  <a:schemeClr val="tx1"/>
                </a:solidFill>
              </a:rPr>
              <a:t>Leadership opportunities</a:t>
            </a:r>
          </a:p>
          <a:p>
            <a:r>
              <a:rPr lang="en-US" b="0">
                <a:solidFill>
                  <a:schemeClr val="tx1"/>
                </a:solidFill>
              </a:rPr>
              <a:t>Tools and resources to support your organization’s efforts to implement the Wisconsin Cancer Plan 2020-2030</a:t>
            </a:r>
          </a:p>
          <a:p>
            <a:r>
              <a:rPr lang="en-US" b="0">
                <a:solidFill>
                  <a:schemeClr val="tx1"/>
                </a:solidFill>
              </a:rPr>
              <a:t>Opportunities to collaborate with other Wisconsin Cancer Collaborative Members</a:t>
            </a:r>
          </a:p>
          <a:p>
            <a:endParaRPr lang="en-US" sz="1800" b="0">
              <a:solidFill>
                <a:schemeClr val="tx1"/>
              </a:solidFill>
              <a:latin typeface="Gotham" panose="02000604030000020004" pitchFamily="50" charset="0"/>
            </a:endParaRPr>
          </a:p>
          <a:p>
            <a:endParaRPr lang="en-US" sz="1600">
              <a:solidFill>
                <a:schemeClr val="tx1"/>
              </a:solidFill>
            </a:endParaRPr>
          </a:p>
        </p:txBody>
      </p:sp>
      <p:pic>
        <p:nvPicPr>
          <p:cNvPr id="4" name="Picture 3" descr="Qr code&#10;&#10;Description automatically generated">
            <a:extLst>
              <a:ext uri="{FF2B5EF4-FFF2-40B4-BE49-F238E27FC236}">
                <a16:creationId xmlns:a16="http://schemas.microsoft.com/office/drawing/2014/main" id="{2FF5F930-D844-338D-1818-EE16690E8D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34500" y="3061443"/>
            <a:ext cx="2334395" cy="2334395"/>
          </a:xfrm>
          <a:prstGeom prst="rect">
            <a:avLst/>
          </a:prstGeom>
        </p:spPr>
      </p:pic>
      <p:pic>
        <p:nvPicPr>
          <p:cNvPr id="10" name="Picture 9" descr="Qr code">
            <a:extLst>
              <a:ext uri="{FF2B5EF4-FFF2-40B4-BE49-F238E27FC236}">
                <a16:creationId xmlns:a16="http://schemas.microsoft.com/office/drawing/2014/main" id="{0365F200-DE72-2F43-2BBA-A706966A58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55146" y="29329810"/>
            <a:ext cx="4286250" cy="4286250"/>
          </a:xfrm>
          <a:prstGeom prst="rect">
            <a:avLst/>
          </a:prstGeom>
        </p:spPr>
      </p:pic>
      <p:sp>
        <p:nvSpPr>
          <p:cNvPr id="11" name="TextBox 10">
            <a:extLst>
              <a:ext uri="{FF2B5EF4-FFF2-40B4-BE49-F238E27FC236}">
                <a16:creationId xmlns:a16="http://schemas.microsoft.com/office/drawing/2014/main" id="{59EEC911-D017-DF20-B319-342689C8A7F9}"/>
              </a:ext>
            </a:extLst>
          </p:cNvPr>
          <p:cNvSpPr txBox="1"/>
          <p:nvPr/>
        </p:nvSpPr>
        <p:spPr>
          <a:xfrm>
            <a:off x="7229434" y="2036377"/>
            <a:ext cx="4439461" cy="646331"/>
          </a:xfrm>
          <a:prstGeom prst="rect">
            <a:avLst/>
          </a:prstGeom>
          <a:solidFill>
            <a:srgbClr val="3D78C3"/>
          </a:solidFill>
        </p:spPr>
        <p:txBody>
          <a:bodyPr wrap="square" rtlCol="0">
            <a:spAutoFit/>
          </a:bodyPr>
          <a:lstStyle/>
          <a:p>
            <a:pPr algn="ctr"/>
            <a:r>
              <a:rPr lang="en-US" sz="3600" b="1">
                <a:solidFill>
                  <a:schemeClr val="bg1"/>
                </a:solidFill>
                <a:latin typeface="Gotham" panose="02000604030000020004" pitchFamily="50" charset="0"/>
              </a:rPr>
              <a:t>Join Us!</a:t>
            </a:r>
          </a:p>
        </p:txBody>
      </p:sp>
      <p:sp>
        <p:nvSpPr>
          <p:cNvPr id="18" name="Content Placeholder 2">
            <a:extLst>
              <a:ext uri="{FF2B5EF4-FFF2-40B4-BE49-F238E27FC236}">
                <a16:creationId xmlns:a16="http://schemas.microsoft.com/office/drawing/2014/main" id="{D6B0B8CE-C2B4-0D42-A3E2-00E7A97D9DE2}"/>
              </a:ext>
            </a:extLst>
          </p:cNvPr>
          <p:cNvSpPr txBox="1">
            <a:spLocks/>
          </p:cNvSpPr>
          <p:nvPr/>
        </p:nvSpPr>
        <p:spPr>
          <a:xfrm>
            <a:off x="7237523" y="3334201"/>
            <a:ext cx="1920654" cy="1761118"/>
          </a:xfrm>
          <a:prstGeom prst="rect">
            <a:avLst/>
          </a:prstGeom>
        </p:spPr>
        <p:txBody>
          <a:bodyPr vert="horz" lIns="91440" tIns="45720" rIns="91440" bIns="45720" rtlCol="0">
            <a:normAutofit/>
          </a:bodyPr>
          <a:lstStyle>
            <a:lvl1pPr marL="344488" indent="-344488" algn="l" defTabSz="914400" rtl="0" eaLnBrk="1" latinLnBrk="0" hangingPunct="1">
              <a:spcBef>
                <a:spcPct val="20000"/>
              </a:spcBef>
              <a:buFont typeface="Arial" panose="020B0604020202020204" pitchFamily="34" charset="0"/>
              <a:buChar char="•"/>
              <a:defRPr sz="2000" b="1"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a:solidFill>
                  <a:schemeClr val="tx1"/>
                </a:solidFill>
                <a:latin typeface="Gotham" panose="02000604030000020004" pitchFamily="50" charset="0"/>
              </a:rPr>
              <a:t>Membership is free! Scan the QR code to join us today.</a:t>
            </a:r>
          </a:p>
          <a:p>
            <a:pPr algn="ctr"/>
            <a:endParaRPr lang="en-US" sz="1800">
              <a:solidFill>
                <a:schemeClr val="tx1"/>
              </a:solidFill>
            </a:endParaRPr>
          </a:p>
        </p:txBody>
      </p:sp>
      <p:sp>
        <p:nvSpPr>
          <p:cNvPr id="6" name="Rectangle 5">
            <a:extLst>
              <a:ext uri="{FF2B5EF4-FFF2-40B4-BE49-F238E27FC236}">
                <a16:creationId xmlns:a16="http://schemas.microsoft.com/office/drawing/2014/main" id="{1733B28B-6C27-6CC2-2822-88AAD60E0A04}"/>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597575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533400"/>
            <a:ext cx="10464800" cy="1143000"/>
          </a:xfrm>
        </p:spPr>
        <p:txBody>
          <a:bodyPr/>
          <a:lstStyle/>
          <a:p>
            <a:r>
              <a:rPr lang="en-US"/>
              <a:t>Wisconsin Cancer Plan 2020-2030</a:t>
            </a:r>
          </a:p>
        </p:txBody>
      </p:sp>
      <p:sp>
        <p:nvSpPr>
          <p:cNvPr id="3" name="Content Placeholder 2"/>
          <p:cNvSpPr>
            <a:spLocks noGrp="1"/>
          </p:cNvSpPr>
          <p:nvPr>
            <p:ph idx="1"/>
          </p:nvPr>
        </p:nvSpPr>
        <p:spPr>
          <a:xfrm>
            <a:off x="304800" y="1440535"/>
            <a:ext cx="7499170" cy="4525963"/>
          </a:xfrm>
        </p:spPr>
        <p:txBody>
          <a:bodyPr>
            <a:normAutofit/>
          </a:bodyPr>
          <a:lstStyle/>
          <a:p>
            <a:pPr marL="457200" lvl="1" indent="0">
              <a:buNone/>
            </a:pPr>
            <a:endParaRPr lang="en-US"/>
          </a:p>
          <a:p>
            <a:endParaRPr lang="en-US" sz="2800"/>
          </a:p>
        </p:txBody>
      </p:sp>
      <p:sp>
        <p:nvSpPr>
          <p:cNvPr id="10" name="Content Placeholder 2"/>
          <p:cNvSpPr txBox="1">
            <a:spLocks/>
          </p:cNvSpPr>
          <p:nvPr/>
        </p:nvSpPr>
        <p:spPr>
          <a:xfrm>
            <a:off x="10235" y="1959864"/>
            <a:ext cx="7512617" cy="4525963"/>
          </a:xfrm>
          <a:prstGeom prst="rect">
            <a:avLst/>
          </a:prstGeom>
        </p:spPr>
        <p:txBody>
          <a:bodyPr vert="horz" lIns="91440" tIns="45720" rIns="91440" bIns="45720" rtlCol="0">
            <a:normAutofit/>
          </a:bodyPr>
          <a:lstStyle>
            <a:lvl1pPr marL="457200" indent="-457200" algn="l" defTabSz="914400" rtl="0" eaLnBrk="1" latinLnBrk="0" hangingPunct="1">
              <a:spcBef>
                <a:spcPct val="20000"/>
              </a:spcBef>
              <a:buFont typeface="Arial" panose="020B0604020202020204" pitchFamily="34" charset="0"/>
              <a:buChar char="•"/>
              <a:defRPr sz="2800" b="0"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lvl="1">
              <a:buFont typeface="Wingdings" panose="05000000000000000000" pitchFamily="2" charset="2"/>
              <a:buChar char="§"/>
            </a:pPr>
            <a:r>
              <a:rPr lang="en-US" sz="2400"/>
              <a:t>Serves as a common framework and foundation for action for all working on cancer prevention and control in Wisconsin</a:t>
            </a:r>
          </a:p>
          <a:p>
            <a:pPr marL="457200" lvl="1" indent="0">
              <a:buNone/>
            </a:pPr>
            <a:endParaRPr lang="en-US" sz="2400"/>
          </a:p>
          <a:p>
            <a:pPr lvl="1">
              <a:buFont typeface="Wingdings" panose="05000000000000000000" pitchFamily="2" charset="2"/>
              <a:buChar char="§"/>
            </a:pPr>
            <a:r>
              <a:rPr lang="en-US" sz="2400"/>
              <a:t>Designed to provide a vision of what needs to be done and the resources needed to reduce the burden of cancer in Wisconsin</a:t>
            </a:r>
          </a:p>
          <a:p>
            <a:pPr marL="457200" lvl="1" indent="0">
              <a:buFont typeface="Tahoma" panose="020B0604030504040204" pitchFamily="34" charset="0"/>
              <a:buNone/>
            </a:pPr>
            <a:endParaRPr lang="en-US" sz="2400">
              <a:latin typeface="Gotham" panose="02000604030000020004" pitchFamily="50" charset="0"/>
            </a:endParaRPr>
          </a:p>
        </p:txBody>
      </p:sp>
      <p:pic>
        <p:nvPicPr>
          <p:cNvPr id="7" name="Picture 6"/>
          <p:cNvPicPr>
            <a:picLocks noChangeAspect="1"/>
          </p:cNvPicPr>
          <p:nvPr/>
        </p:nvPicPr>
        <p:blipFill>
          <a:blip r:embed="rId3"/>
          <a:stretch>
            <a:fillRect/>
          </a:stretch>
        </p:blipFill>
        <p:spPr>
          <a:xfrm>
            <a:off x="7934346" y="1624822"/>
            <a:ext cx="3330195" cy="3707402"/>
          </a:xfrm>
          <a:prstGeom prst="rect">
            <a:avLst/>
          </a:prstGeom>
        </p:spPr>
      </p:pic>
      <p:sp>
        <p:nvSpPr>
          <p:cNvPr id="5" name="Rectangle 4"/>
          <p:cNvSpPr/>
          <p:nvPr/>
        </p:nvSpPr>
        <p:spPr>
          <a:xfrm>
            <a:off x="7817417" y="5320167"/>
            <a:ext cx="3152559" cy="646331"/>
          </a:xfrm>
          <a:prstGeom prst="rect">
            <a:avLst/>
          </a:prstGeom>
        </p:spPr>
        <p:txBody>
          <a:bodyPr wrap="square">
            <a:spAutoFit/>
          </a:bodyPr>
          <a:lstStyle/>
          <a:p>
            <a:pPr algn="ctr"/>
            <a:r>
              <a:rPr lang="en-US" b="1">
                <a:latin typeface="Gotham" panose="02000604030000020004" pitchFamily="50" charset="0"/>
                <a:cs typeface="Arial" panose="020B0604020202020204" pitchFamily="34" charset="0"/>
              </a:rPr>
              <a:t>Wisconsin Cancer Plan 2020-2030</a:t>
            </a:r>
            <a:endParaRPr lang="en-US" sz="1100" b="1">
              <a:latin typeface="Gotham" panose="02000604030000020004" pitchFamily="50" charset="0"/>
              <a:cs typeface="Arial" panose="020B0604020202020204" pitchFamily="34" charset="0"/>
            </a:endParaRPr>
          </a:p>
        </p:txBody>
      </p:sp>
      <p:sp>
        <p:nvSpPr>
          <p:cNvPr id="6" name="Rectangle 5">
            <a:extLst>
              <a:ext uri="{FF2B5EF4-FFF2-40B4-BE49-F238E27FC236}">
                <a16:creationId xmlns:a16="http://schemas.microsoft.com/office/drawing/2014/main" id="{AC0F3928-E8F2-38DF-D9C5-84ECC76DFA03}"/>
              </a:ext>
            </a:extLst>
          </p:cNvPr>
          <p:cNvSpPr/>
          <p:nvPr/>
        </p:nvSpPr>
        <p:spPr>
          <a:xfrm>
            <a:off x="8104910" y="6600701"/>
            <a:ext cx="2939141"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539360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6048375" y="3824732"/>
            <a:ext cx="95885" cy="299720"/>
          </a:xfrm>
          <a:prstGeom prst="rect">
            <a:avLst/>
          </a:prstGeom>
        </p:spPr>
        <p:txBody>
          <a:bodyPr vert="horz" wrap="square" lIns="0" tIns="12700" rIns="0" bIns="0" rtlCol="0">
            <a:spAutoFit/>
          </a:bodyPr>
          <a:lstStyle/>
          <a:p>
            <a:pPr marL="12700">
              <a:lnSpc>
                <a:spcPct val="100000"/>
              </a:lnSpc>
              <a:spcBef>
                <a:spcPts val="100"/>
              </a:spcBef>
            </a:pPr>
            <a:r>
              <a:rPr sz="1800">
                <a:solidFill>
                  <a:srgbClr val="FFFFFF"/>
                </a:solidFill>
                <a:latin typeface="Calibri"/>
                <a:cs typeface="Calibri"/>
              </a:rPr>
              <a:t>-</a:t>
            </a:r>
            <a:endParaRPr sz="1800">
              <a:latin typeface="Calibri"/>
              <a:cs typeface="Calibri"/>
            </a:endParaRPr>
          </a:p>
        </p:txBody>
      </p:sp>
      <p:sp>
        <p:nvSpPr>
          <p:cNvPr id="4" name="object 4"/>
          <p:cNvSpPr txBox="1">
            <a:spLocks noGrp="1"/>
          </p:cNvSpPr>
          <p:nvPr>
            <p:ph type="title"/>
          </p:nvPr>
        </p:nvSpPr>
        <p:spPr>
          <a:xfrm>
            <a:off x="-381000" y="539940"/>
            <a:ext cx="10464800" cy="781752"/>
          </a:xfrm>
          <a:prstGeom prst="rect">
            <a:avLst/>
          </a:prstGeom>
        </p:spPr>
        <p:txBody>
          <a:bodyPr vert="horz" wrap="square" lIns="0" tIns="240792" rIns="0" bIns="0" rtlCol="0">
            <a:spAutoFit/>
          </a:bodyPr>
          <a:lstStyle/>
          <a:p>
            <a:pPr marL="669290">
              <a:lnSpc>
                <a:spcPct val="100000"/>
              </a:lnSpc>
              <a:spcBef>
                <a:spcPts val="100"/>
              </a:spcBef>
            </a:pPr>
            <a:r>
              <a:t>Wisconsin Cancer Plan</a:t>
            </a:r>
            <a:r>
              <a:rPr lang="en-US"/>
              <a:t> 2020-2030 Chapters</a:t>
            </a:r>
            <a:endParaRPr spc="-20"/>
          </a:p>
        </p:txBody>
      </p:sp>
      <p:sp>
        <p:nvSpPr>
          <p:cNvPr id="5" name="object 5"/>
          <p:cNvSpPr txBox="1"/>
          <p:nvPr/>
        </p:nvSpPr>
        <p:spPr>
          <a:xfrm>
            <a:off x="449579" y="2072393"/>
            <a:ext cx="8023861" cy="3504677"/>
          </a:xfrm>
          <a:prstGeom prst="rect">
            <a:avLst/>
          </a:prstGeom>
        </p:spPr>
        <p:txBody>
          <a:bodyPr vert="horz" wrap="square" lIns="0" tIns="12700" rIns="0" bIns="0" rtlCol="0">
            <a:spAutoFit/>
          </a:bodyPr>
          <a:lstStyle/>
          <a:p>
            <a:pPr marL="12700" marR="2179955">
              <a:lnSpc>
                <a:spcPct val="121400"/>
              </a:lnSpc>
              <a:spcBef>
                <a:spcPts val="100"/>
              </a:spcBef>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1:</a:t>
            </a:r>
            <a:r>
              <a:rPr lang="en-US" sz="2400" spc="1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Health</a:t>
            </a:r>
            <a:r>
              <a:rPr lang="en-US" sz="2400" spc="5">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Equity </a:t>
            </a:r>
          </a:p>
          <a:p>
            <a:pPr marL="12700" marR="2179955">
              <a:lnSpc>
                <a:spcPct val="121400"/>
              </a:lnSpc>
              <a:spcBef>
                <a:spcPts val="100"/>
              </a:spcBef>
            </a:pPr>
            <a:r>
              <a:rPr lang="en-US" sz="2400">
                <a:latin typeface="Arial" panose="020B0604020202020204" pitchFamily="34" charset="0"/>
                <a:cs typeface="Arial" panose="020B0604020202020204" pitchFamily="34" charset="0"/>
              </a:rPr>
              <a:t>Chapter 2:</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Risk</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Reduction</a:t>
            </a:r>
            <a:endParaRPr lang="en-US" sz="2400">
              <a:latin typeface="Arial" panose="020B0604020202020204" pitchFamily="34" charset="0"/>
              <a:cs typeface="Arial" panose="020B0604020202020204" pitchFamily="34" charset="0"/>
            </a:endParaRPr>
          </a:p>
          <a:p>
            <a:pPr marL="12700" marR="5080">
              <a:lnSpc>
                <a:spcPct val="119300"/>
              </a:lnSpc>
            </a:pPr>
            <a:r>
              <a:rPr lang="en-US" sz="2400">
                <a:latin typeface="Arial" panose="020B0604020202020204" pitchFamily="34" charset="0"/>
                <a:cs typeface="Arial" panose="020B0604020202020204" pitchFamily="34" charset="0"/>
              </a:rPr>
              <a:t>Chapter</a:t>
            </a:r>
            <a:r>
              <a:rPr lang="en-US" sz="2400" spc="-10">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3:</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Early</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Detection &amp;</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Screening </a:t>
            </a:r>
          </a:p>
          <a:p>
            <a:pPr marL="12700" marR="5080">
              <a:lnSpc>
                <a:spcPct val="119300"/>
              </a:lnSpc>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4:</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Treatment</a:t>
            </a:r>
          </a:p>
          <a:p>
            <a:pPr marL="12700" marR="5080">
              <a:lnSpc>
                <a:spcPct val="119300"/>
              </a:lnSpc>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5:</a:t>
            </a:r>
            <a:r>
              <a:rPr lang="en-US" sz="2400" spc="10">
                <a:latin typeface="Arial" panose="020B0604020202020204" pitchFamily="34" charset="0"/>
                <a:cs typeface="Arial" panose="020B0604020202020204" pitchFamily="34" charset="0"/>
              </a:rPr>
              <a:t> </a:t>
            </a:r>
            <a:r>
              <a:rPr lang="en-US" sz="2400" spc="-10">
                <a:latin typeface="Arial" panose="020B0604020202020204" pitchFamily="34" charset="0"/>
                <a:cs typeface="Arial" panose="020B0604020202020204" pitchFamily="34" charset="0"/>
              </a:rPr>
              <a:t>Survivorship </a:t>
            </a:r>
          </a:p>
          <a:p>
            <a:pPr marL="12700" marR="5080">
              <a:lnSpc>
                <a:spcPct val="119300"/>
              </a:lnSpc>
            </a:pPr>
            <a:r>
              <a:rPr lang="en-US" sz="2400">
                <a:latin typeface="Arial" panose="020B0604020202020204" pitchFamily="34" charset="0"/>
                <a:cs typeface="Arial" panose="020B0604020202020204" pitchFamily="34" charset="0"/>
              </a:rPr>
              <a:t>Chapter</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6:</a:t>
            </a:r>
            <a:r>
              <a:rPr lang="en-US" sz="2400" spc="5">
                <a:latin typeface="Arial" panose="020B0604020202020204" pitchFamily="34" charset="0"/>
                <a:cs typeface="Arial" panose="020B0604020202020204" pitchFamily="34" charset="0"/>
              </a:rPr>
              <a:t> </a:t>
            </a:r>
            <a:r>
              <a:rPr lang="en-US" sz="2400">
                <a:latin typeface="Arial" panose="020B0604020202020204" pitchFamily="34" charset="0"/>
                <a:cs typeface="Arial" panose="020B0604020202020204" pitchFamily="34" charset="0"/>
              </a:rPr>
              <a:t>End of</a:t>
            </a:r>
            <a:r>
              <a:rPr lang="en-US" sz="2400" spc="5">
                <a:latin typeface="Arial" panose="020B0604020202020204" pitchFamily="34" charset="0"/>
                <a:cs typeface="Arial" panose="020B0604020202020204" pitchFamily="34" charset="0"/>
              </a:rPr>
              <a:t> </a:t>
            </a:r>
            <a:r>
              <a:rPr lang="en-US" sz="2400" spc="-20">
                <a:latin typeface="Arial" panose="020B0604020202020204" pitchFamily="34" charset="0"/>
                <a:cs typeface="Arial" panose="020B0604020202020204" pitchFamily="34" charset="0"/>
              </a:rPr>
              <a:t>Life</a:t>
            </a:r>
            <a:endParaRPr lang="en-US" sz="2400" spc="5">
              <a:latin typeface="Arial" panose="020B0604020202020204" pitchFamily="34" charset="0"/>
              <a:cs typeface="Arial" panose="020B0604020202020204" pitchFamily="34" charset="0"/>
            </a:endParaRPr>
          </a:p>
          <a:p>
            <a:pPr marL="12700" marR="5080">
              <a:lnSpc>
                <a:spcPct val="119300"/>
              </a:lnSpc>
            </a:pPr>
            <a:r>
              <a:rPr lang="en-US" sz="2400">
                <a:latin typeface="Arial" panose="020B0604020202020204" pitchFamily="34" charset="0"/>
                <a:cs typeface="Arial" panose="020B0604020202020204" pitchFamily="34" charset="0"/>
              </a:rPr>
              <a:t>Chapter 7:</a:t>
            </a:r>
            <a:r>
              <a:rPr lang="en-US" sz="2400" spc="10">
                <a:latin typeface="Arial" panose="020B0604020202020204" pitchFamily="34" charset="0"/>
                <a:cs typeface="Arial" panose="020B0604020202020204" pitchFamily="34" charset="0"/>
              </a:rPr>
              <a:t> </a:t>
            </a:r>
            <a:r>
              <a:rPr lang="en-US" sz="2400" spc="-20">
                <a:latin typeface="Arial" panose="020B0604020202020204" pitchFamily="34" charset="0"/>
                <a:cs typeface="Arial" panose="020B0604020202020204" pitchFamily="34" charset="0"/>
              </a:rPr>
              <a:t>Data</a:t>
            </a:r>
            <a:endParaRPr lang="en-US" sz="2400">
              <a:latin typeface="Arial" panose="020B0604020202020204" pitchFamily="34" charset="0"/>
              <a:cs typeface="Arial" panose="020B0604020202020204" pitchFamily="34" charset="0"/>
            </a:endParaRPr>
          </a:p>
          <a:p>
            <a:pPr marL="12700" marR="5080">
              <a:lnSpc>
                <a:spcPct val="119300"/>
              </a:lnSpc>
            </a:pPr>
            <a:endParaRPr sz="2400">
              <a:latin typeface="Gotham" panose="02000604030000020004" pitchFamily="50" charset="0"/>
              <a:cs typeface="Arial"/>
            </a:endParaRPr>
          </a:p>
        </p:txBody>
      </p:sp>
      <p:sp>
        <p:nvSpPr>
          <p:cNvPr id="11" name="object 11"/>
          <p:cNvSpPr txBox="1">
            <a:spLocks noGrp="1"/>
          </p:cNvSpPr>
          <p:nvPr>
            <p:ph type="ftr" sz="quarter" idx="5"/>
          </p:nvPr>
        </p:nvSpPr>
        <p:spPr>
          <a:xfrm>
            <a:off x="8473440" y="6610067"/>
            <a:ext cx="2520950" cy="139065"/>
          </a:xfrm>
          <a:prstGeom prst="rect">
            <a:avLst/>
          </a:prstGeom>
        </p:spPr>
        <p:txBody>
          <a:bodyPr vert="horz" wrap="square" lIns="0" tIns="0" rIns="0" bIns="0" rtlCol="0">
            <a:spAutoFit/>
          </a:bodyPr>
          <a:lstStyle>
            <a:defPPr>
              <a:defRPr kern="0"/>
            </a:defPPr>
            <a:lvl1pPr>
              <a:defRPr sz="800" b="0" i="0">
                <a:solidFill>
                  <a:schemeClr val="bg1"/>
                </a:solidFill>
                <a:latin typeface="Arial"/>
                <a:cs typeface="Arial"/>
              </a:defRPr>
            </a:lvl1pPr>
          </a:lstStyle>
          <a:p>
            <a:pPr marL="12700">
              <a:lnSpc>
                <a:spcPct val="100000"/>
              </a:lnSpc>
              <a:spcBef>
                <a:spcPts val="25"/>
              </a:spcBef>
            </a:pPr>
            <a:r>
              <a:rPr lang="en-US"/>
              <a:t>WISCONSIN</a:t>
            </a:r>
            <a:r>
              <a:rPr lang="en-US" spc="-10"/>
              <a:t> </a:t>
            </a:r>
            <a:r>
              <a:rPr lang="en-US"/>
              <a:t>CANCER</a:t>
            </a:r>
            <a:r>
              <a:rPr lang="en-US" spc="-10"/>
              <a:t> </a:t>
            </a:r>
            <a:r>
              <a:rPr lang="en-US"/>
              <a:t>COLLABORATIVE</a:t>
            </a:r>
            <a:r>
              <a:rPr lang="en-US" spc="-5"/>
              <a:t> </a:t>
            </a:r>
            <a:r>
              <a:rPr lang="en-US"/>
              <a:t>–</a:t>
            </a:r>
            <a:r>
              <a:rPr lang="en-US" spc="-5"/>
              <a:t> </a:t>
            </a:r>
            <a:r>
              <a:rPr lang="en-US" spc="-10"/>
              <a:t>8/13/2020</a:t>
            </a:r>
            <a:endParaRPr spc="-10"/>
          </a:p>
        </p:txBody>
      </p:sp>
      <p:pic>
        <p:nvPicPr>
          <p:cNvPr id="3" name="object 8">
            <a:extLst>
              <a:ext uri="{FF2B5EF4-FFF2-40B4-BE49-F238E27FC236}">
                <a16:creationId xmlns:a16="http://schemas.microsoft.com/office/drawing/2014/main" id="{7539130C-E73B-6FFA-80B4-979EFB371F9F}"/>
              </a:ext>
            </a:extLst>
          </p:cNvPr>
          <p:cNvPicPr/>
          <p:nvPr/>
        </p:nvPicPr>
        <p:blipFill>
          <a:blip r:embed="rId3" cstate="print"/>
          <a:stretch>
            <a:fillRect/>
          </a:stretch>
        </p:blipFill>
        <p:spPr>
          <a:xfrm>
            <a:off x="7595162" y="1946615"/>
            <a:ext cx="2704974" cy="3495409"/>
          </a:xfrm>
          <a:prstGeom prst="rect">
            <a:avLst/>
          </a:prstGeom>
        </p:spPr>
      </p:pic>
      <p:sp>
        <p:nvSpPr>
          <p:cNvPr id="7" name="Rectangle 6">
            <a:extLst>
              <a:ext uri="{FF2B5EF4-FFF2-40B4-BE49-F238E27FC236}">
                <a16:creationId xmlns:a16="http://schemas.microsoft.com/office/drawing/2014/main" id="{D17D55DF-1368-26F7-A61B-E8D44D18317B}"/>
              </a:ext>
            </a:extLst>
          </p:cNvPr>
          <p:cNvSpPr/>
          <p:nvPr/>
        </p:nvSpPr>
        <p:spPr>
          <a:xfrm>
            <a:off x="8362208" y="6551221"/>
            <a:ext cx="2632363" cy="227609"/>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1221" y="4520242"/>
            <a:ext cx="4904056" cy="1143000"/>
          </a:xfrm>
        </p:spPr>
        <p:txBody>
          <a:bodyPr/>
          <a:lstStyle/>
          <a:p>
            <a:r>
              <a:rPr lang="en-US" sz="2400"/>
              <a:t>County Cancer Profiles Link:</a:t>
            </a:r>
          </a:p>
        </p:txBody>
      </p:sp>
      <p:pic>
        <p:nvPicPr>
          <p:cNvPr id="6" name="Picture 5" descr="A screenshot of a medical report&#10;&#10;AI-generated content may be incorrect.">
            <a:extLst>
              <a:ext uri="{FF2B5EF4-FFF2-40B4-BE49-F238E27FC236}">
                <a16:creationId xmlns:a16="http://schemas.microsoft.com/office/drawing/2014/main" id="{5ACEFE2B-3C1D-AD7E-2B8D-7BD10B86D49D}"/>
              </a:ext>
            </a:extLst>
          </p:cNvPr>
          <p:cNvPicPr>
            <a:picLocks noChangeAspect="1"/>
          </p:cNvPicPr>
          <p:nvPr/>
        </p:nvPicPr>
        <p:blipFill rotWithShape="1">
          <a:blip r:embed="rId3"/>
          <a:srcRect l="306" r="306"/>
          <a:stretch/>
        </p:blipFill>
        <p:spPr>
          <a:xfrm>
            <a:off x="7736106" y="971910"/>
            <a:ext cx="4003645" cy="49831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7BC673A-4FD4-DAED-1446-6CC97599FFBC}"/>
              </a:ext>
            </a:extLst>
          </p:cNvPr>
          <p:cNvPicPr>
            <a:picLocks noChangeAspect="1"/>
          </p:cNvPicPr>
          <p:nvPr/>
        </p:nvPicPr>
        <p:blipFill>
          <a:blip r:embed="rId4"/>
          <a:stretch>
            <a:fillRect/>
          </a:stretch>
        </p:blipFill>
        <p:spPr>
          <a:xfrm>
            <a:off x="260345" y="1975596"/>
            <a:ext cx="6416502" cy="1900166"/>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B0E4FBB2-86BE-E4CD-DE5A-38EF75694C91}"/>
              </a:ext>
            </a:extLst>
          </p:cNvPr>
          <p:cNvPicPr>
            <a:picLocks noChangeAspect="1"/>
          </p:cNvPicPr>
          <p:nvPr/>
        </p:nvPicPr>
        <p:blipFill>
          <a:blip r:embed="rId5"/>
          <a:stretch>
            <a:fillRect/>
          </a:stretch>
        </p:blipFill>
        <p:spPr>
          <a:xfrm>
            <a:off x="5808146" y="4520242"/>
            <a:ext cx="1406957" cy="140695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itle 1">
            <a:extLst>
              <a:ext uri="{FF2B5EF4-FFF2-40B4-BE49-F238E27FC236}">
                <a16:creationId xmlns:a16="http://schemas.microsoft.com/office/drawing/2014/main" id="{239ED329-D190-5B48-8B73-FB68187085C9}"/>
              </a:ext>
            </a:extLst>
          </p:cNvPr>
          <p:cNvSpPr txBox="1">
            <a:spLocks/>
          </p:cNvSpPr>
          <p:nvPr/>
        </p:nvSpPr>
        <p:spPr>
          <a:xfrm>
            <a:off x="185530" y="685800"/>
            <a:ext cx="11999495"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500" b="1" i="1" kern="1200">
                <a:solidFill>
                  <a:srgbClr val="00247F"/>
                </a:solidFill>
                <a:latin typeface="Arial" panose="020B0604020202020204" pitchFamily="34" charset="0"/>
                <a:ea typeface="+mj-ea"/>
                <a:cs typeface="Arial" panose="020B0604020202020204" pitchFamily="34" charset="0"/>
              </a:defRPr>
            </a:lvl1pPr>
          </a:lstStyle>
          <a:p>
            <a:r>
              <a:rPr lang="en-US" sz="3600"/>
              <a:t>County Cancer Profiles </a:t>
            </a:r>
          </a:p>
        </p:txBody>
      </p:sp>
      <p:sp>
        <p:nvSpPr>
          <p:cNvPr id="4" name="Rectangle 3">
            <a:extLst>
              <a:ext uri="{FF2B5EF4-FFF2-40B4-BE49-F238E27FC236}">
                <a16:creationId xmlns:a16="http://schemas.microsoft.com/office/drawing/2014/main" id="{9E236125-5AED-F2BA-BDED-E9A0577F7094}"/>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2F27307-59F1-4C91-A146-DA1FCC224FFB}"/>
              </a:ext>
            </a:extLst>
          </p:cNvPr>
          <p:cNvSpPr txBox="1"/>
          <p:nvPr/>
        </p:nvSpPr>
        <p:spPr>
          <a:xfrm>
            <a:off x="275895" y="2084551"/>
            <a:ext cx="4269827" cy="323165"/>
          </a:xfrm>
          <a:prstGeom prst="rect">
            <a:avLst/>
          </a:prstGeom>
          <a:solidFill>
            <a:srgbClr val="F7F8F9"/>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500" b="1" dirty="0">
                <a:solidFill>
                  <a:srgbClr val="2A3478"/>
                </a:solidFill>
                <a:latin typeface="Century Gothic"/>
                <a:ea typeface="Calibri"/>
                <a:cs typeface="Calibri"/>
              </a:rPr>
              <a:t>NEW County Cancer Profiles Coming Soon!!</a:t>
            </a:r>
            <a:endParaRPr lang="en-US" sz="1500" b="1">
              <a:solidFill>
                <a:srgbClr val="2A3478"/>
              </a:solidFill>
              <a:latin typeface="Century Gothic"/>
            </a:endParaRPr>
          </a:p>
        </p:txBody>
      </p:sp>
      <p:sp>
        <p:nvSpPr>
          <p:cNvPr id="7" name="Title 1">
            <a:extLst>
              <a:ext uri="{FF2B5EF4-FFF2-40B4-BE49-F238E27FC236}">
                <a16:creationId xmlns:a16="http://schemas.microsoft.com/office/drawing/2014/main" id="{B42E98F6-E6A2-DC9A-FF9D-510589261E37}"/>
              </a:ext>
            </a:extLst>
          </p:cNvPr>
          <p:cNvSpPr txBox="1">
            <a:spLocks/>
          </p:cNvSpPr>
          <p:nvPr/>
        </p:nvSpPr>
        <p:spPr>
          <a:xfrm>
            <a:off x="7739828" y="564849"/>
            <a:ext cx="4904056" cy="1143000"/>
          </a:xfrm>
          <a:prstGeom prst="rect">
            <a:avLst/>
          </a:prstGeom>
        </p:spPr>
        <p:txBody>
          <a:bodyPr vert="horz" lIns="91440" tIns="45720" rIns="91440" bIns="45720" rtlCol="0" anchor="t">
            <a:noAutofit/>
          </a:bodyPr>
          <a:lstStyle>
            <a:lvl1pPr algn="l" defTabSz="914400" rtl="0" eaLnBrk="1" latinLnBrk="0" hangingPunct="1">
              <a:spcBef>
                <a:spcPct val="0"/>
              </a:spcBef>
              <a:buNone/>
              <a:defRPr sz="3500" b="1" i="1" kern="1200">
                <a:solidFill>
                  <a:srgbClr val="00247F"/>
                </a:solidFill>
                <a:latin typeface="Arial" panose="020B0604020202020204" pitchFamily="34" charset="0"/>
                <a:ea typeface="+mj-ea"/>
                <a:cs typeface="Arial" panose="020B0604020202020204" pitchFamily="34" charset="0"/>
              </a:defRPr>
            </a:lvl1pPr>
          </a:lstStyle>
          <a:p>
            <a:r>
              <a:rPr lang="en-US" sz="2000" i="0" dirty="0">
                <a:latin typeface="Arial"/>
                <a:cs typeface="Arial"/>
              </a:rPr>
              <a:t>New Profiles Coming Soon:</a:t>
            </a:r>
            <a:endParaRPr lang="en-US" sz="2000" i="0"/>
          </a:p>
        </p:txBody>
      </p:sp>
    </p:spTree>
    <p:extLst>
      <p:ext uri="{BB962C8B-B14F-4D97-AF65-F5344CB8AC3E}">
        <p14:creationId xmlns:p14="http://schemas.microsoft.com/office/powerpoint/2010/main" val="225524393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190" y="503347"/>
            <a:ext cx="11658531" cy="1143000"/>
          </a:xfrm>
        </p:spPr>
        <p:txBody>
          <a:bodyPr/>
          <a:lstStyle/>
          <a:p>
            <a:r>
              <a:rPr lang="en-US"/>
              <a:t>Look what we’ve been up to</a:t>
            </a:r>
          </a:p>
        </p:txBody>
      </p:sp>
      <p:sp>
        <p:nvSpPr>
          <p:cNvPr id="3" name="Content Placeholder 2"/>
          <p:cNvSpPr>
            <a:spLocks noGrp="1"/>
          </p:cNvSpPr>
          <p:nvPr>
            <p:ph sz="half" idx="1"/>
          </p:nvPr>
        </p:nvSpPr>
        <p:spPr>
          <a:xfrm>
            <a:off x="2726201" y="5596838"/>
            <a:ext cx="4449043" cy="733023"/>
          </a:xfrm>
        </p:spPr>
        <p:txBody>
          <a:bodyPr vert="horz" lIns="91440" tIns="45720" rIns="91440" bIns="45720" rtlCol="0" anchor="t">
            <a:normAutofit/>
          </a:bodyPr>
          <a:lstStyle/>
          <a:p>
            <a:pPr marL="0" indent="0" algn="ctr">
              <a:buNone/>
            </a:pPr>
            <a:r>
              <a:rPr lang="en-US" sz="1800" b="0" i="1">
                <a:solidFill>
                  <a:schemeClr val="tx1"/>
                </a:solidFill>
                <a:latin typeface="Gotham"/>
                <a:cs typeface="Arial"/>
              </a:rPr>
              <a:t>Lung Cancer Report</a:t>
            </a:r>
            <a:endParaRPr lang="en-US">
              <a:solidFill>
                <a:schemeClr val="tx1"/>
              </a:solidFill>
            </a:endParaRPr>
          </a:p>
          <a:p>
            <a:pPr marL="0" indent="0" algn="ctr">
              <a:buNone/>
            </a:pPr>
            <a:endParaRPr lang="en-US" sz="1400" b="0">
              <a:solidFill>
                <a:schemeClr val="tx1"/>
              </a:solidFill>
              <a:latin typeface="Gotham" panose="02000604030000020004" pitchFamily="50" charset="0"/>
            </a:endParaRPr>
          </a:p>
        </p:txBody>
      </p:sp>
      <p:sp>
        <p:nvSpPr>
          <p:cNvPr id="6" name="Content Placeholder 2">
            <a:extLst>
              <a:ext uri="{FF2B5EF4-FFF2-40B4-BE49-F238E27FC236}">
                <a16:creationId xmlns:a16="http://schemas.microsoft.com/office/drawing/2014/main" id="{C58B7914-A758-D586-2308-4A9DE1F1FD71}"/>
              </a:ext>
            </a:extLst>
          </p:cNvPr>
          <p:cNvSpPr txBox="1">
            <a:spLocks/>
          </p:cNvSpPr>
          <p:nvPr/>
        </p:nvSpPr>
        <p:spPr>
          <a:xfrm>
            <a:off x="7011865" y="5825462"/>
            <a:ext cx="5369802" cy="871281"/>
          </a:xfrm>
          <a:prstGeom prst="rect">
            <a:avLst/>
          </a:prstGeom>
        </p:spPr>
        <p:txBody>
          <a:bodyPr vert="horz" lIns="91440" tIns="45720" rIns="91440" bIns="45720" rtlCol="0" anchor="t">
            <a:normAutofit/>
          </a:bodyPr>
          <a:lstStyle>
            <a:lvl1pPr marL="344488" indent="-344488" algn="l" defTabSz="914400" rtl="0" eaLnBrk="1" latinLnBrk="0" hangingPunct="1">
              <a:spcBef>
                <a:spcPct val="20000"/>
              </a:spcBef>
              <a:buFont typeface="Arial" panose="020B0604020202020204" pitchFamily="34" charset="0"/>
              <a:buChar char="•"/>
              <a:defRPr sz="2000" b="1" kern="1200">
                <a:solidFill>
                  <a:srgbClr val="3275C6"/>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Tahoma" panose="020B060403050404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1800" b="0" i="1" dirty="0">
                <a:solidFill>
                  <a:schemeClr val="tx1"/>
                </a:solidFill>
                <a:latin typeface="Gotham"/>
                <a:cs typeface="Arial"/>
              </a:rPr>
              <a:t>Childhood Cancer Action Plan</a:t>
            </a:r>
            <a:endParaRPr lang="en-US" dirty="0"/>
          </a:p>
        </p:txBody>
      </p:sp>
      <p:pic>
        <p:nvPicPr>
          <p:cNvPr id="5" name="Picture 4" descr="A yellow ribbon with black text&#10;&#10;AI-generated content may be incorrect.">
            <a:extLst>
              <a:ext uri="{FF2B5EF4-FFF2-40B4-BE49-F238E27FC236}">
                <a16:creationId xmlns:a16="http://schemas.microsoft.com/office/drawing/2014/main" id="{0FF63705-4B0C-1278-A264-7A45EF6864F2}"/>
              </a:ext>
            </a:extLst>
          </p:cNvPr>
          <p:cNvPicPr>
            <a:picLocks noChangeAspect="1"/>
          </p:cNvPicPr>
          <p:nvPr/>
        </p:nvPicPr>
        <p:blipFill>
          <a:blip r:embed="rId3"/>
          <a:stretch>
            <a:fillRect/>
          </a:stretch>
        </p:blipFill>
        <p:spPr>
          <a:xfrm>
            <a:off x="8179061" y="1667183"/>
            <a:ext cx="3035410" cy="3942027"/>
          </a:xfrm>
          <a:prstGeom prst="rect">
            <a:avLst/>
          </a:prstGeom>
          <a:ln>
            <a:noFill/>
          </a:ln>
          <a:effectLst>
            <a:outerShdw blurRad="292100" dist="139700" dir="2700000" algn="tl" rotWithShape="0">
              <a:srgbClr val="333333">
                <a:alpha val="65000"/>
              </a:srgbClr>
            </a:outerShdw>
          </a:effectLst>
        </p:spPr>
      </p:pic>
      <p:pic>
        <p:nvPicPr>
          <p:cNvPr id="7" name="Picture 6" descr="A blue and pink cover with text&#10;&#10;AI-generated content may be incorrect.">
            <a:extLst>
              <a:ext uri="{FF2B5EF4-FFF2-40B4-BE49-F238E27FC236}">
                <a16:creationId xmlns:a16="http://schemas.microsoft.com/office/drawing/2014/main" id="{70DF973B-9F5F-6FDA-E9EE-A404CDAF2A71}"/>
              </a:ext>
            </a:extLst>
          </p:cNvPr>
          <p:cNvPicPr>
            <a:picLocks noChangeAspect="1"/>
          </p:cNvPicPr>
          <p:nvPr/>
        </p:nvPicPr>
        <p:blipFill>
          <a:blip r:embed="rId4"/>
          <a:stretch>
            <a:fillRect/>
          </a:stretch>
        </p:blipFill>
        <p:spPr>
          <a:xfrm>
            <a:off x="3481770" y="1667183"/>
            <a:ext cx="2936748" cy="3838509"/>
          </a:xfrm>
          <a:prstGeom prst="rect">
            <a:avLst/>
          </a:prstGeom>
          <a:ln>
            <a:noFill/>
          </a:ln>
          <a:effectLst>
            <a:outerShdw blurRad="292100" dist="139700" dir="2700000" algn="tl" rotWithShape="0">
              <a:srgbClr val="333333">
                <a:alpha val="65000"/>
              </a:srgbClr>
            </a:outerShdw>
          </a:effectLst>
        </p:spPr>
      </p:pic>
      <p:sp>
        <p:nvSpPr>
          <p:cNvPr id="8" name="Rectangle 7">
            <a:extLst>
              <a:ext uri="{FF2B5EF4-FFF2-40B4-BE49-F238E27FC236}">
                <a16:creationId xmlns:a16="http://schemas.microsoft.com/office/drawing/2014/main" id="{1CED56B0-F12F-508E-3B68-39E17B4CA8CC}"/>
              </a:ext>
            </a:extLst>
          </p:cNvPr>
          <p:cNvSpPr/>
          <p:nvPr/>
        </p:nvSpPr>
        <p:spPr>
          <a:xfrm>
            <a:off x="8639298" y="6600701"/>
            <a:ext cx="2404753" cy="188025"/>
          </a:xfrm>
          <a:prstGeom prst="rect">
            <a:avLst/>
          </a:prstGeom>
          <a:solidFill>
            <a:srgbClr val="48C2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10050071"/>
      </p:ext>
    </p:extLst>
  </p:cSld>
  <p:clrMapOvr>
    <a:masterClrMapping/>
  </p:clrMapOvr>
  <p:transition>
    <p:fade/>
  </p:transition>
</p:sld>
</file>

<file path=ppt/theme/theme1.xml><?xml version="1.0" encoding="utf-8"?>
<a:theme xmlns:a="http://schemas.openxmlformats.org/drawingml/2006/main" name="Office Theme">
  <a:themeElements>
    <a:clrScheme name="Dose of Reality DOJ">
      <a:dk1>
        <a:sysClr val="windowText" lastClr="000000"/>
      </a:dk1>
      <a:lt1>
        <a:sysClr val="window" lastClr="FFFFFF"/>
      </a:lt1>
      <a:dk2>
        <a:srgbClr val="F48521"/>
      </a:dk2>
      <a:lt2>
        <a:srgbClr val="C4C4C4"/>
      </a:lt2>
      <a:accent1>
        <a:srgbClr val="A25A32"/>
      </a:accent1>
      <a:accent2>
        <a:srgbClr val="C12227"/>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etropolitan">
  <a:themeElements>
    <a:clrScheme name="Custom 1">
      <a:dk1>
        <a:sysClr val="windowText" lastClr="000000"/>
      </a:dk1>
      <a:lt1>
        <a:sysClr val="window" lastClr="FFFFFF"/>
      </a:lt1>
      <a:dk2>
        <a:srgbClr val="162F33"/>
      </a:dk2>
      <a:lt2>
        <a:srgbClr val="EAF0E0"/>
      </a:lt2>
      <a:accent1>
        <a:srgbClr val="025984"/>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79CFCA13-9412-4290-BB4B-85112F88857B}"/>
    </a:ext>
  </a:extLst>
</a:theme>
</file>

<file path=ppt/theme/theme3.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Metropolitan">
  <a:themeElements>
    <a:clrScheme name="Metropolitan">
      <a:dk1>
        <a:srgbClr val="000000"/>
      </a:dk1>
      <a:lt1>
        <a:srgbClr val="FFFFFF"/>
      </a:lt1>
      <a:dk2>
        <a:srgbClr val="303034"/>
      </a:dk2>
      <a:lt2>
        <a:srgbClr val="DFDFE4"/>
      </a:lt2>
      <a:accent1>
        <a:srgbClr val="00AEEF"/>
      </a:accent1>
      <a:accent2>
        <a:srgbClr val="8CC600"/>
      </a:accent2>
      <a:accent3>
        <a:srgbClr val="FFBE00"/>
      </a:accent3>
      <a:accent4>
        <a:srgbClr val="FF0097"/>
      </a:accent4>
      <a:accent5>
        <a:srgbClr val="0071BC"/>
      </a:accent5>
      <a:accent6>
        <a:srgbClr val="FF8600"/>
      </a:accent6>
      <a:hlink>
        <a:srgbClr val="2424F0"/>
      </a:hlink>
      <a:folHlink>
        <a:srgbClr val="808080"/>
      </a:folHlink>
    </a:clrScheme>
    <a:fontScheme name="Metropolitan">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Metropolitan" id="{4C5440D6-04D2-4954-96CF-F251137069B2}" vid="{9FF7CA0D-8839-4012-B51C-B152F9BD65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BC56E9F8A197440A895D292523CF376" ma:contentTypeVersion="18" ma:contentTypeDescription="Create a new document." ma:contentTypeScope="" ma:versionID="f94f45a26c97341da4d5b9f61e612540">
  <xsd:schema xmlns:xsd="http://www.w3.org/2001/XMLSchema" xmlns:xs="http://www.w3.org/2001/XMLSchema" xmlns:p="http://schemas.microsoft.com/office/2006/metadata/properties" xmlns:ns2="6da122f5-03b6-40ae-9127-17c9292989a2" xmlns:ns3="24a61827-17da-44f6-8c68-a90b263b5fca" targetNamespace="http://schemas.microsoft.com/office/2006/metadata/properties" ma:root="true" ma:fieldsID="91d1e420ac4c1c7eda161715bf47f892" ns2:_="" ns3:_="">
    <xsd:import namespace="6da122f5-03b6-40ae-9127-17c9292989a2"/>
    <xsd:import namespace="24a61827-17da-44f6-8c68-a90b263b5fc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da122f5-03b6-40ae-9127-17c9292989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718347-7ac7-43d2-8bc2-3254bf33472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4a61827-17da-44f6-8c68-a90b263b5fca"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dae9ff3-0215-4ad9-a6f5-eb1ee4049083}" ma:internalName="TaxCatchAll" ma:showField="CatchAllData" ma:web="24a61827-17da-44f6-8c68-a90b263b5fc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4a61827-17da-44f6-8c68-a90b263b5fca" xsi:nil="true"/>
    <lcf76f155ced4ddcb4097134ff3c332f xmlns="6da122f5-03b6-40ae-9127-17c9292989a2">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CE5EA3-1C0C-49C9-8A1D-45B077770203}">
  <ds:schemaRefs>
    <ds:schemaRef ds:uri="24a61827-17da-44f6-8c68-a90b263b5fca"/>
    <ds:schemaRef ds:uri="6da122f5-03b6-40ae-9127-17c9292989a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512BC02-4D54-4F2F-AAEB-F9BDCF995142}">
  <ds:schemaRefs>
    <ds:schemaRef ds:uri="http://purl.org/dc/dcmitype/"/>
    <ds:schemaRef ds:uri="http://purl.org/dc/elements/1.1/"/>
    <ds:schemaRef ds:uri="6da122f5-03b6-40ae-9127-17c9292989a2"/>
    <ds:schemaRef ds:uri="http://purl.org/dc/terms/"/>
    <ds:schemaRef ds:uri="http://schemas.microsoft.com/office/infopath/2007/PartnerControls"/>
    <ds:schemaRef ds:uri="http://schemas.openxmlformats.org/package/2006/metadata/core-properties"/>
    <ds:schemaRef ds:uri="http://schemas.microsoft.com/office/2006/documentManagement/types"/>
    <ds:schemaRef ds:uri="24a61827-17da-44f6-8c68-a90b263b5fca"/>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60A921FE-8A2F-4073-81C4-116C44A06D5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2611</Words>
  <Application>Microsoft Office PowerPoint</Application>
  <PresentationFormat>Widescreen</PresentationFormat>
  <Paragraphs>221</Paragraphs>
  <Slides>26</Slides>
  <Notes>14</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26</vt:i4>
      </vt:variant>
    </vt:vector>
  </HeadingPairs>
  <TitlesOfParts>
    <vt:vector size="49" baseType="lpstr">
      <vt:lpstr>Aptos</vt:lpstr>
      <vt:lpstr>Aptos Display</vt:lpstr>
      <vt:lpstr>Arial</vt:lpstr>
      <vt:lpstr>Arial Black</vt:lpstr>
      <vt:lpstr>Calibri</vt:lpstr>
      <vt:lpstr>Calibri Light</vt:lpstr>
      <vt:lpstr>Century Gothic</vt:lpstr>
      <vt:lpstr>Constantia</vt:lpstr>
      <vt:lpstr>Gotham</vt:lpstr>
      <vt:lpstr>Helvetica Neue</vt:lpstr>
      <vt:lpstr>Helvetica Neue Medium</vt:lpstr>
      <vt:lpstr>Montserrat</vt:lpstr>
      <vt:lpstr>OpenSans-Regular</vt:lpstr>
      <vt:lpstr>Segoe UI</vt:lpstr>
      <vt:lpstr>Tahoma</vt:lpstr>
      <vt:lpstr>Verdana</vt:lpstr>
      <vt:lpstr>Wingdings</vt:lpstr>
      <vt:lpstr>YAFdJt8dAY0 0</vt:lpstr>
      <vt:lpstr>Office Theme</vt:lpstr>
      <vt:lpstr>Metropolitan</vt:lpstr>
      <vt:lpstr>21_BasicWhite</vt:lpstr>
      <vt:lpstr>Office Theme</vt:lpstr>
      <vt:lpstr>Metropolitan</vt:lpstr>
      <vt:lpstr>Welcome to the Hayward Regional Meeting!</vt:lpstr>
      <vt:lpstr>PowerPoint Presentation</vt:lpstr>
      <vt:lpstr>Purpose of the Day</vt:lpstr>
      <vt:lpstr>Agenda</vt:lpstr>
      <vt:lpstr>Become a Wisconsin Cancer Collaborative Member!</vt:lpstr>
      <vt:lpstr>Wisconsin Cancer Plan 2020-2030</vt:lpstr>
      <vt:lpstr>Wisconsin Cancer Plan 2020-2030 Chapters</vt:lpstr>
      <vt:lpstr>County Cancer Profiles Link:</vt:lpstr>
      <vt:lpstr>Look what we’ve been up to</vt:lpstr>
      <vt:lpstr>PowerPoint Presentation</vt:lpstr>
      <vt:lpstr>Northwest Wisconsin Cancer Center [NWCC]</vt:lpstr>
      <vt:lpstr>Who Are We:</vt:lpstr>
      <vt:lpstr>  Our Team:</vt:lpstr>
      <vt:lpstr>Radiation Oncology Success:</vt:lpstr>
      <vt:lpstr>NWCC Compassionate Care Funds [CCF] Program:</vt:lpstr>
      <vt:lpstr>Courageous Connections [NWCC’s Cancer Support Group]:</vt:lpstr>
      <vt:lpstr>Together We Heal [NWCC’s Grief Support Group]: </vt:lpstr>
      <vt:lpstr>Oncology Health Fair:</vt:lpstr>
      <vt:lpstr>Challenges We are Currently Facing:</vt:lpstr>
      <vt:lpstr>Thank you!</vt:lpstr>
      <vt:lpstr>PowerPoint Presentation</vt:lpstr>
      <vt:lpstr>PowerPoint Presentation</vt:lpstr>
      <vt:lpstr>PowerPoint Presentation</vt:lpstr>
      <vt:lpstr>2025 Wisconsin Cancer Summit</vt:lpstr>
      <vt:lpstr>2025 Hayward Regional Meeting Survey</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WCC Membership Orientation Webinar</dc:title>
  <dc:creator>sstocker</dc:creator>
  <cp:lastModifiedBy>Olivia Steidl</cp:lastModifiedBy>
  <cp:revision>176</cp:revision>
  <dcterms:created xsi:type="dcterms:W3CDTF">2015-09-29T17:16:54Z</dcterms:created>
  <dcterms:modified xsi:type="dcterms:W3CDTF">2025-05-12T14:07:55Z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0x0101007BC56E9F8A197440A895D292523CF376</vt:lpwstr>
  </property>
  <property fmtid="{D5CDD505-2E9C-101B-9397-08002B2CF9AE}" pid="3" name="MediaServiceImageTags">
    <vt:lpwstr/>
  </property>
</Properties>
</file>